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Poppins Bold" charset="1" panose="00000800000000000000"/>
      <p:regular r:id="rId21"/>
    </p:embeddedFont>
    <p:embeddedFont>
      <p:font typeface="Poppins" charset="1" panose="00000500000000000000"/>
      <p:regular r:id="rId22"/>
    </p:embeddedFont>
    <p:embeddedFont>
      <p:font typeface="TT Hoves" charset="1" panose="02000003020000060003"/>
      <p:regular r:id="rId23"/>
    </p:embeddedFont>
    <p:embeddedFont>
      <p:font typeface="TT Hoves Bold" charset="1" panose="02000003020000060003"/>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12.pn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3.svg>
</file>

<file path=ppt/media/image4.png>
</file>

<file path=ppt/media/image5.svg>
</file>

<file path=ppt/media/image6.jpe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19.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5.jpe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 Id="rId8" Target="../media/image20.jpeg" Type="http://schemas.openxmlformats.org/officeDocument/2006/relationships/image"/><Relationship Id="rId9" Target="../media/image21.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22.jpe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3.jpe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10.png" Type="http://schemas.openxmlformats.org/officeDocument/2006/relationships/image"/><Relationship Id="rId6" Target="../media/image11.svg" Type="http://schemas.openxmlformats.org/officeDocument/2006/relationships/image"/><Relationship Id="rId7" Target="../media/image1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13.jpeg" Type="http://schemas.openxmlformats.org/officeDocument/2006/relationships/image"/><Relationship Id="rId8" Target="../media/image14.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15.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16.jpeg" Type="http://schemas.openxmlformats.org/officeDocument/2006/relationships/image"/><Relationship Id="rId8" Target="../media/image17.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8.jpe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1028700" y="3578694"/>
            <a:ext cx="16230600" cy="3501588"/>
          </a:xfrm>
          <a:prstGeom prst="rect">
            <a:avLst/>
          </a:prstGeom>
        </p:spPr>
        <p:txBody>
          <a:bodyPr anchor="t" rtlCol="false" tIns="0" lIns="0" bIns="0" rIns="0">
            <a:spAutoFit/>
          </a:bodyPr>
          <a:lstStyle/>
          <a:p>
            <a:pPr algn="ctr">
              <a:lnSpc>
                <a:spcPts val="12989"/>
              </a:lnSpc>
            </a:pPr>
            <a:r>
              <a:rPr lang="en-US" b="true" sz="13530" spc="-690">
                <a:solidFill>
                  <a:srgbClr val="FFFFFF"/>
                </a:solidFill>
                <a:latin typeface="Poppins Bold"/>
                <a:ea typeface="Poppins Bold"/>
                <a:cs typeface="Poppins Bold"/>
                <a:sym typeface="Poppins Bold"/>
              </a:rPr>
              <a:t>The Ocean: Depths of Wonder</a:t>
            </a:r>
          </a:p>
        </p:txBody>
      </p:sp>
      <p:sp>
        <p:nvSpPr>
          <p:cNvPr name="Freeform 4" id="4"/>
          <p:cNvSpPr/>
          <p:nvPr/>
        </p:nvSpPr>
        <p:spPr>
          <a:xfrm flipH="false" flipV="false" rot="0">
            <a:off x="14458664" y="8530345"/>
            <a:ext cx="4856524" cy="4114800"/>
          </a:xfrm>
          <a:custGeom>
            <a:avLst/>
            <a:gdLst/>
            <a:ahLst/>
            <a:cxnLst/>
            <a:rect r="r" b="b" t="t" l="l"/>
            <a:pathLst>
              <a:path h="4114800" w="4856524">
                <a:moveTo>
                  <a:pt x="0" y="0"/>
                </a:moveTo>
                <a:lnTo>
                  <a:pt x="4856523" y="0"/>
                </a:lnTo>
                <a:lnTo>
                  <a:pt x="4856523" y="4114800"/>
                </a:lnTo>
                <a:lnTo>
                  <a:pt x="0" y="4114800"/>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a:ln cap="sq">
            <a:noFill/>
            <a:prstDash val="solid"/>
            <a:miter/>
          </a:ln>
        </p:spPr>
      </p:sp>
      <p:sp>
        <p:nvSpPr>
          <p:cNvPr name="TextBox 5" id="5"/>
          <p:cNvSpPr txBox="true"/>
          <p:nvPr/>
        </p:nvSpPr>
        <p:spPr>
          <a:xfrm rot="0">
            <a:off x="3264275" y="7352481"/>
            <a:ext cx="11759451" cy="367073"/>
          </a:xfrm>
          <a:prstGeom prst="rect">
            <a:avLst/>
          </a:prstGeom>
        </p:spPr>
        <p:txBody>
          <a:bodyPr anchor="t" rtlCol="false" tIns="0" lIns="0" bIns="0" rIns="0">
            <a:spAutoFit/>
          </a:bodyPr>
          <a:lstStyle/>
          <a:p>
            <a:pPr algn="ctr" marL="0" indent="0" lvl="0">
              <a:lnSpc>
                <a:spcPts val="2867"/>
              </a:lnSpc>
              <a:spcBef>
                <a:spcPct val="0"/>
              </a:spcBef>
            </a:pPr>
            <a:r>
              <a:rPr lang="en-US" b="true" sz="2048" spc="675">
                <a:solidFill>
                  <a:srgbClr val="FFFFFF"/>
                </a:solidFill>
                <a:latin typeface="Poppins Bold"/>
                <a:ea typeface="Poppins Bold"/>
                <a:cs typeface="Poppins Bold"/>
                <a:sym typeface="Poppins Bold"/>
              </a:rPr>
              <a:t>EXPLORE, U</a:t>
            </a:r>
            <a:r>
              <a:rPr lang="en-US" b="true" sz="2048" spc="675" strike="noStrike" u="none">
                <a:solidFill>
                  <a:srgbClr val="FFFFFF"/>
                </a:solidFill>
                <a:latin typeface="Poppins Bold"/>
                <a:ea typeface="Poppins Bold"/>
                <a:cs typeface="Poppins Bold"/>
                <a:sym typeface="Poppins Bold"/>
              </a:rPr>
              <a:t>NDERST</a:t>
            </a:r>
            <a:r>
              <a:rPr lang="en-US" b="true" sz="2048" spc="675" strike="noStrike" u="none">
                <a:solidFill>
                  <a:srgbClr val="FFFFFF"/>
                </a:solidFill>
                <a:latin typeface="Poppins Bold"/>
                <a:ea typeface="Poppins Bold"/>
                <a:cs typeface="Poppins Bold"/>
                <a:sym typeface="Poppins Bold"/>
              </a:rPr>
              <a:t>AND, AND</a:t>
            </a:r>
            <a:r>
              <a:rPr lang="en-US" b="true" sz="2048" spc="675" strike="noStrike" u="none">
                <a:solidFill>
                  <a:srgbClr val="FFFFFF"/>
                </a:solidFill>
                <a:latin typeface="Poppins Bold"/>
                <a:ea typeface="Poppins Bold"/>
                <a:cs typeface="Poppins Bold"/>
                <a:sym typeface="Poppins Bold"/>
              </a:rPr>
              <a:t> PR</a:t>
            </a:r>
            <a:r>
              <a:rPr lang="en-US" b="true" sz="2048" spc="675" strike="noStrike" u="none">
                <a:solidFill>
                  <a:srgbClr val="FFFFFF"/>
                </a:solidFill>
                <a:latin typeface="Poppins Bold"/>
                <a:ea typeface="Poppins Bold"/>
                <a:cs typeface="Poppins Bold"/>
                <a:sym typeface="Poppins Bold"/>
              </a:rPr>
              <a:t>OTECT</a:t>
            </a:r>
            <a:r>
              <a:rPr lang="en-US" b="true" sz="2048" spc="675" strike="noStrike" u="none">
                <a:solidFill>
                  <a:srgbClr val="FFFFFF"/>
                </a:solidFill>
                <a:latin typeface="Poppins Bold"/>
                <a:ea typeface="Poppins Bold"/>
                <a:cs typeface="Poppins Bold"/>
                <a:sym typeface="Poppins Bold"/>
              </a:rPr>
              <a:t> THE BLUE PLAN</a:t>
            </a:r>
            <a:r>
              <a:rPr lang="en-US" b="true" sz="2048" spc="675" strike="noStrike" u="none">
                <a:solidFill>
                  <a:srgbClr val="FFFFFF"/>
                </a:solidFill>
                <a:latin typeface="Poppins Bold"/>
                <a:ea typeface="Poppins Bold"/>
                <a:cs typeface="Poppins Bold"/>
                <a:sym typeface="Poppins Bold"/>
              </a:rPr>
              <a:t>ET</a:t>
            </a:r>
          </a:p>
        </p:txBody>
      </p:sp>
      <p:sp>
        <p:nvSpPr>
          <p:cNvPr name="Freeform 6" id="6"/>
          <p:cNvSpPr/>
          <p:nvPr/>
        </p:nvSpPr>
        <p:spPr>
          <a:xfrm flipH="false" flipV="false" rot="8345652">
            <a:off x="-2428262" y="-1525214"/>
            <a:ext cx="4856524" cy="4114800"/>
          </a:xfrm>
          <a:custGeom>
            <a:avLst/>
            <a:gdLst/>
            <a:ahLst/>
            <a:cxnLst/>
            <a:rect r="r" b="b" t="t" l="l"/>
            <a:pathLst>
              <a:path h="4114800" w="4856524">
                <a:moveTo>
                  <a:pt x="0" y="0"/>
                </a:moveTo>
                <a:lnTo>
                  <a:pt x="4856524" y="0"/>
                </a:lnTo>
                <a:lnTo>
                  <a:pt x="4856524" y="4114800"/>
                </a:lnTo>
                <a:lnTo>
                  <a:pt x="0" y="4114800"/>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6178074"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8" id="8"/>
          <p:cNvSpPr txBox="true"/>
          <p:nvPr/>
        </p:nvSpPr>
        <p:spPr>
          <a:xfrm rot="0">
            <a:off x="8423381"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9" id="9"/>
          <p:cNvSpPr txBox="true"/>
          <p:nvPr/>
        </p:nvSpPr>
        <p:spPr>
          <a:xfrm rot="0">
            <a:off x="10668687" y="971550"/>
            <a:ext cx="1441239"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sp>
        <p:nvSpPr>
          <p:cNvPr name="AutoShape 10" id="10"/>
          <p:cNvSpPr/>
          <p:nvPr/>
        </p:nvSpPr>
        <p:spPr>
          <a:xfrm>
            <a:off x="5010368" y="8549395"/>
            <a:ext cx="7753915" cy="0"/>
          </a:xfrm>
          <a:prstGeom prst="line">
            <a:avLst/>
          </a:prstGeom>
          <a:ln cap="flat" w="38100">
            <a:solidFill>
              <a:srgbClr val="FFFFFF"/>
            </a:solidFill>
            <a:prstDash val="solid"/>
            <a:headEnd type="none" len="sm" w="sm"/>
            <a:tailEnd type="arrow" len="sm" w="med"/>
          </a:ln>
        </p:spPr>
      </p:sp>
      <p:sp>
        <p:nvSpPr>
          <p:cNvPr name="Freeform 11" id="11"/>
          <p:cNvSpPr/>
          <p:nvPr/>
        </p:nvSpPr>
        <p:spPr>
          <a:xfrm flipH="false" flipV="false" rot="0">
            <a:off x="15883101" y="5408624"/>
            <a:ext cx="1253297" cy="1112797"/>
          </a:xfrm>
          <a:custGeom>
            <a:avLst/>
            <a:gdLst/>
            <a:ahLst/>
            <a:cxnLst/>
            <a:rect r="r" b="b" t="t" l="l"/>
            <a:pathLst>
              <a:path h="1112797" w="1253297">
                <a:moveTo>
                  <a:pt x="0" y="0"/>
                </a:moveTo>
                <a:lnTo>
                  <a:pt x="1253297" y="0"/>
                </a:lnTo>
                <a:lnTo>
                  <a:pt x="1253297" y="1112798"/>
                </a:lnTo>
                <a:lnTo>
                  <a:pt x="0" y="111279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2" id="12"/>
          <p:cNvGrpSpPr/>
          <p:nvPr/>
        </p:nvGrpSpPr>
        <p:grpSpPr>
          <a:xfrm rot="0">
            <a:off x="16203011" y="5658285"/>
            <a:ext cx="613476" cy="613476"/>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5" id="15"/>
          <p:cNvSpPr/>
          <p:nvPr/>
        </p:nvSpPr>
        <p:spPr>
          <a:xfrm flipH="false" flipV="false" rot="0">
            <a:off x="2162082" y="6068422"/>
            <a:ext cx="1020388" cy="905999"/>
          </a:xfrm>
          <a:custGeom>
            <a:avLst/>
            <a:gdLst/>
            <a:ahLst/>
            <a:cxnLst/>
            <a:rect r="r" b="b" t="t" l="l"/>
            <a:pathLst>
              <a:path h="905999" w="1020388">
                <a:moveTo>
                  <a:pt x="0" y="0"/>
                </a:moveTo>
                <a:lnTo>
                  <a:pt x="1020388" y="0"/>
                </a:lnTo>
                <a:lnTo>
                  <a:pt x="1020388" y="905999"/>
                </a:lnTo>
                <a:lnTo>
                  <a:pt x="0" y="9059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6" id="16"/>
          <p:cNvGrpSpPr/>
          <p:nvPr/>
        </p:nvGrpSpPr>
        <p:grpSpPr>
          <a:xfrm rot="0">
            <a:off x="2422542" y="6271687"/>
            <a:ext cx="499469" cy="499469"/>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4458664" y="8530345"/>
            <a:ext cx="4856524" cy="4114800"/>
          </a:xfrm>
          <a:custGeom>
            <a:avLst/>
            <a:gdLst/>
            <a:ahLst/>
            <a:cxnLst/>
            <a:rect r="r" b="b" t="t" l="l"/>
            <a:pathLst>
              <a:path h="4114800" w="4856524">
                <a:moveTo>
                  <a:pt x="0" y="0"/>
                </a:moveTo>
                <a:lnTo>
                  <a:pt x="4856523" y="0"/>
                </a:lnTo>
                <a:lnTo>
                  <a:pt x="4856523" y="4114800"/>
                </a:lnTo>
                <a:lnTo>
                  <a:pt x="0" y="4114800"/>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a:ln cap="sq">
            <a:noFill/>
            <a:prstDash val="solid"/>
            <a:miter/>
          </a:ln>
        </p:spPr>
      </p:sp>
      <p:sp>
        <p:nvSpPr>
          <p:cNvPr name="Freeform 4" id="4"/>
          <p:cNvSpPr/>
          <p:nvPr/>
        </p:nvSpPr>
        <p:spPr>
          <a:xfrm flipH="false" flipV="false" rot="8345652">
            <a:off x="-2428262" y="-1525214"/>
            <a:ext cx="4856524" cy="4114800"/>
          </a:xfrm>
          <a:custGeom>
            <a:avLst/>
            <a:gdLst/>
            <a:ahLst/>
            <a:cxnLst/>
            <a:rect r="r" b="b" t="t" l="l"/>
            <a:pathLst>
              <a:path h="4114800" w="4856524">
                <a:moveTo>
                  <a:pt x="0" y="0"/>
                </a:moveTo>
                <a:lnTo>
                  <a:pt x="4856524" y="0"/>
                </a:lnTo>
                <a:lnTo>
                  <a:pt x="4856524" y="4114800"/>
                </a:lnTo>
                <a:lnTo>
                  <a:pt x="0" y="4114800"/>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6238912" y="1486183"/>
            <a:ext cx="1020388" cy="905999"/>
          </a:xfrm>
          <a:custGeom>
            <a:avLst/>
            <a:gdLst/>
            <a:ahLst/>
            <a:cxnLst/>
            <a:rect r="r" b="b" t="t" l="l"/>
            <a:pathLst>
              <a:path h="905999" w="1020388">
                <a:moveTo>
                  <a:pt x="0" y="0"/>
                </a:moveTo>
                <a:lnTo>
                  <a:pt x="1020388" y="0"/>
                </a:lnTo>
                <a:lnTo>
                  <a:pt x="1020388" y="905999"/>
                </a:lnTo>
                <a:lnTo>
                  <a:pt x="0" y="9059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p:nvPr/>
        </p:nvGrpSpPr>
        <p:grpSpPr>
          <a:xfrm rot="0">
            <a:off x="16499371" y="1689448"/>
            <a:ext cx="499469" cy="49946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518506" y="4585370"/>
            <a:ext cx="1020388" cy="905999"/>
          </a:xfrm>
          <a:custGeom>
            <a:avLst/>
            <a:gdLst/>
            <a:ahLst/>
            <a:cxnLst/>
            <a:rect r="r" b="b" t="t" l="l"/>
            <a:pathLst>
              <a:path h="905999" w="1020388">
                <a:moveTo>
                  <a:pt x="0" y="0"/>
                </a:moveTo>
                <a:lnTo>
                  <a:pt x="1020388" y="0"/>
                </a:lnTo>
                <a:lnTo>
                  <a:pt x="1020388" y="905999"/>
                </a:lnTo>
                <a:lnTo>
                  <a:pt x="0" y="9059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0" id="10"/>
          <p:cNvGrpSpPr/>
          <p:nvPr/>
        </p:nvGrpSpPr>
        <p:grpSpPr>
          <a:xfrm rot="0">
            <a:off x="778965" y="4788635"/>
            <a:ext cx="499469" cy="499469"/>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1816704" y="2018068"/>
            <a:ext cx="7154985" cy="7154985"/>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FFFFFF"/>
              </a:solidFill>
              <a:prstDash val="dash"/>
              <a:miter/>
            </a:ln>
          </p:spPr>
        </p:sp>
        <p:sp>
          <p:nvSpPr>
            <p:cNvPr name="TextBox 15" id="15"/>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grpSp>
        <p:nvGrpSpPr>
          <p:cNvPr name="Group 16" id="16"/>
          <p:cNvGrpSpPr/>
          <p:nvPr/>
        </p:nvGrpSpPr>
        <p:grpSpPr>
          <a:xfrm rot="0">
            <a:off x="2105659" y="2307023"/>
            <a:ext cx="6577075" cy="6577075"/>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7"/>
              <a:stretch>
                <a:fillRect l="0" t="0" r="0" b="0"/>
              </a:stretch>
            </a:blipFill>
            <a:ln w="142875" cap="sq">
              <a:solidFill>
                <a:srgbClr val="FFFFFF"/>
              </a:solidFill>
              <a:prstDash val="solid"/>
              <a:miter/>
            </a:ln>
          </p:spPr>
        </p:sp>
      </p:grpSp>
      <p:sp>
        <p:nvSpPr>
          <p:cNvPr name="TextBox 18" id="18"/>
          <p:cNvSpPr txBox="true"/>
          <p:nvPr/>
        </p:nvSpPr>
        <p:spPr>
          <a:xfrm rot="0">
            <a:off x="6178074"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19" id="19"/>
          <p:cNvSpPr txBox="true"/>
          <p:nvPr/>
        </p:nvSpPr>
        <p:spPr>
          <a:xfrm rot="0">
            <a:off x="8423381"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20" id="20"/>
          <p:cNvSpPr txBox="true"/>
          <p:nvPr/>
        </p:nvSpPr>
        <p:spPr>
          <a:xfrm rot="0">
            <a:off x="10668687" y="971550"/>
            <a:ext cx="1441239"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21" id="21"/>
          <p:cNvSpPr txBox="true"/>
          <p:nvPr/>
        </p:nvSpPr>
        <p:spPr>
          <a:xfrm rot="0">
            <a:off x="9800364" y="3091381"/>
            <a:ext cx="6870934" cy="2109135"/>
          </a:xfrm>
          <a:prstGeom prst="rect">
            <a:avLst/>
          </a:prstGeom>
        </p:spPr>
        <p:txBody>
          <a:bodyPr anchor="t" rtlCol="false" tIns="0" lIns="0" bIns="0" rIns="0">
            <a:spAutoFit/>
          </a:bodyPr>
          <a:lstStyle/>
          <a:p>
            <a:pPr algn="l">
              <a:lnSpc>
                <a:spcPts val="7769"/>
              </a:lnSpc>
            </a:pPr>
            <a:r>
              <a:rPr lang="en-US" sz="8093" spc="-412" b="true">
                <a:solidFill>
                  <a:srgbClr val="FFFFFF"/>
                </a:solidFill>
                <a:latin typeface="Poppins Bold"/>
                <a:ea typeface="Poppins Bold"/>
                <a:cs typeface="Poppins Bold"/>
                <a:sym typeface="Poppins Bold"/>
              </a:rPr>
              <a:t>Sustainable Fishing</a:t>
            </a:r>
          </a:p>
        </p:txBody>
      </p:sp>
      <p:sp>
        <p:nvSpPr>
          <p:cNvPr name="TextBox 22" id="22"/>
          <p:cNvSpPr txBox="true"/>
          <p:nvPr/>
        </p:nvSpPr>
        <p:spPr>
          <a:xfrm rot="0">
            <a:off x="9800364" y="7483341"/>
            <a:ext cx="3868596" cy="367073"/>
          </a:xfrm>
          <a:prstGeom prst="rect">
            <a:avLst/>
          </a:prstGeom>
        </p:spPr>
        <p:txBody>
          <a:bodyPr anchor="t" rtlCol="false" tIns="0" lIns="0" bIns="0" rIns="0">
            <a:spAutoFit/>
          </a:bodyPr>
          <a:lstStyle/>
          <a:p>
            <a:pPr algn="l" marL="0" indent="0" lvl="0">
              <a:lnSpc>
                <a:spcPts val="2867"/>
              </a:lnSpc>
              <a:spcBef>
                <a:spcPct val="0"/>
              </a:spcBef>
            </a:pPr>
            <a:r>
              <a:rPr lang="en-US" b="true" sz="2048" spc="94">
                <a:solidFill>
                  <a:srgbClr val="FFFFFF"/>
                </a:solidFill>
                <a:latin typeface="Poppins Bold"/>
                <a:ea typeface="Poppins Bold"/>
                <a:cs typeface="Poppins Bold"/>
                <a:sym typeface="Poppins Bold"/>
              </a:rPr>
              <a:t>Susta</a:t>
            </a:r>
            <a:r>
              <a:rPr lang="en-US" b="true" sz="2048" spc="94" strike="noStrike" u="none">
                <a:solidFill>
                  <a:srgbClr val="FFFFFF"/>
                </a:solidFill>
                <a:latin typeface="Poppins Bold"/>
                <a:ea typeface="Poppins Bold"/>
                <a:cs typeface="Poppins Bold"/>
                <a:sym typeface="Poppins Bold"/>
              </a:rPr>
              <a:t>inable alternatives</a:t>
            </a:r>
          </a:p>
        </p:txBody>
      </p:sp>
      <p:sp>
        <p:nvSpPr>
          <p:cNvPr name="TextBox 23" id="23"/>
          <p:cNvSpPr txBox="true"/>
          <p:nvPr/>
        </p:nvSpPr>
        <p:spPr>
          <a:xfrm rot="0">
            <a:off x="9800364" y="5667241"/>
            <a:ext cx="7036251" cy="1282700"/>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71765"/>
                  </a:srgbClr>
                </a:solidFill>
                <a:latin typeface="Poppins"/>
                <a:ea typeface="Poppins"/>
                <a:cs typeface="Poppins"/>
                <a:sym typeface="Poppins"/>
              </a:rPr>
              <a:t>Lorem ipsum dolor sit amet, consectetur adipiscing elit. Sed at ipsum vitae lacus lobortis lacinia. Donec tristique arcu massa, at pharetra tortor feugiat non.</a:t>
            </a:r>
          </a:p>
        </p:txBody>
      </p:sp>
      <p:grpSp>
        <p:nvGrpSpPr>
          <p:cNvPr name="Group 24" id="24"/>
          <p:cNvGrpSpPr/>
          <p:nvPr/>
        </p:nvGrpSpPr>
        <p:grpSpPr>
          <a:xfrm rot="0">
            <a:off x="13793143" y="7381823"/>
            <a:ext cx="2706228" cy="716639"/>
            <a:chOff x="0" y="0"/>
            <a:chExt cx="712752" cy="188744"/>
          </a:xfrm>
        </p:grpSpPr>
        <p:sp>
          <p:nvSpPr>
            <p:cNvPr name="Freeform 25" id="25"/>
            <p:cNvSpPr/>
            <p:nvPr/>
          </p:nvSpPr>
          <p:spPr>
            <a:xfrm flipH="false" flipV="false" rot="0">
              <a:off x="0" y="0"/>
              <a:ext cx="712752" cy="188744"/>
            </a:xfrm>
            <a:custGeom>
              <a:avLst/>
              <a:gdLst/>
              <a:ahLst/>
              <a:cxnLst/>
              <a:rect r="r" b="b" t="t" l="l"/>
              <a:pathLst>
                <a:path h="188744" w="712752">
                  <a:moveTo>
                    <a:pt x="94372" y="0"/>
                  </a:moveTo>
                  <a:lnTo>
                    <a:pt x="618379" y="0"/>
                  </a:lnTo>
                  <a:cubicBezTo>
                    <a:pt x="643408" y="0"/>
                    <a:pt x="667412" y="9943"/>
                    <a:pt x="685111" y="27641"/>
                  </a:cubicBezTo>
                  <a:cubicBezTo>
                    <a:pt x="702809" y="45339"/>
                    <a:pt x="712752" y="69343"/>
                    <a:pt x="712752" y="94372"/>
                  </a:cubicBezTo>
                  <a:lnTo>
                    <a:pt x="712752" y="94372"/>
                  </a:lnTo>
                  <a:cubicBezTo>
                    <a:pt x="712752" y="119401"/>
                    <a:pt x="702809" y="143405"/>
                    <a:pt x="685111" y="161104"/>
                  </a:cubicBezTo>
                  <a:cubicBezTo>
                    <a:pt x="667412" y="178802"/>
                    <a:pt x="643408" y="188744"/>
                    <a:pt x="618379" y="188744"/>
                  </a:cubicBezTo>
                  <a:lnTo>
                    <a:pt x="94372" y="188744"/>
                  </a:lnTo>
                  <a:cubicBezTo>
                    <a:pt x="69343" y="188744"/>
                    <a:pt x="45339" y="178802"/>
                    <a:pt x="27641" y="161104"/>
                  </a:cubicBezTo>
                  <a:cubicBezTo>
                    <a:pt x="9943" y="143405"/>
                    <a:pt x="0" y="119401"/>
                    <a:pt x="0" y="94372"/>
                  </a:cubicBezTo>
                  <a:lnTo>
                    <a:pt x="0" y="94372"/>
                  </a:lnTo>
                  <a:cubicBezTo>
                    <a:pt x="0" y="69343"/>
                    <a:pt x="9943" y="45339"/>
                    <a:pt x="27641" y="27641"/>
                  </a:cubicBezTo>
                  <a:cubicBezTo>
                    <a:pt x="45339" y="9943"/>
                    <a:pt x="69343" y="0"/>
                    <a:pt x="94372" y="0"/>
                  </a:cubicBezTo>
                  <a:close/>
                </a:path>
              </a:pathLst>
            </a:custGeom>
            <a:solidFill>
              <a:srgbClr val="FFFFFF"/>
            </a:solidFill>
          </p:spPr>
        </p:sp>
        <p:sp>
          <p:nvSpPr>
            <p:cNvPr name="TextBox 26" id="26"/>
            <p:cNvSpPr txBox="true"/>
            <p:nvPr/>
          </p:nvSpPr>
          <p:spPr>
            <a:xfrm>
              <a:off x="0" y="-57150"/>
              <a:ext cx="712752" cy="245894"/>
            </a:xfrm>
            <a:prstGeom prst="rect">
              <a:avLst/>
            </a:prstGeom>
          </p:spPr>
          <p:txBody>
            <a:bodyPr anchor="ctr" rtlCol="false" tIns="50800" lIns="50800" bIns="50800" rIns="50800"/>
            <a:lstStyle/>
            <a:p>
              <a:pPr algn="ctr">
                <a:lnSpc>
                  <a:spcPts val="2799"/>
                </a:lnSpc>
              </a:pPr>
            </a:p>
          </p:txBody>
        </p:sp>
      </p:grpSp>
      <p:sp>
        <p:nvSpPr>
          <p:cNvPr name="TextBox 27" id="27"/>
          <p:cNvSpPr txBox="true"/>
          <p:nvPr/>
        </p:nvSpPr>
        <p:spPr>
          <a:xfrm rot="0">
            <a:off x="13896475" y="7528031"/>
            <a:ext cx="2499564" cy="367073"/>
          </a:xfrm>
          <a:prstGeom prst="rect">
            <a:avLst/>
          </a:prstGeom>
        </p:spPr>
        <p:txBody>
          <a:bodyPr anchor="t" rtlCol="false" tIns="0" lIns="0" bIns="0" rIns="0">
            <a:spAutoFit/>
          </a:bodyPr>
          <a:lstStyle/>
          <a:p>
            <a:pPr algn="ctr">
              <a:lnSpc>
                <a:spcPts val="2867"/>
              </a:lnSpc>
            </a:pPr>
            <a:r>
              <a:rPr lang="en-US" b="true" sz="2048" spc="256">
                <a:solidFill>
                  <a:srgbClr val="014D86"/>
                </a:solidFill>
                <a:latin typeface="Poppins Bold"/>
                <a:ea typeface="Poppins Bold"/>
                <a:cs typeface="Poppins Bold"/>
                <a:sym typeface="Poppins Bold"/>
              </a:rPr>
              <a:t>Read More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0725868" y="2106703"/>
            <a:ext cx="6529748" cy="6826260"/>
            <a:chOff x="0" y="0"/>
            <a:chExt cx="1567057" cy="1638216"/>
          </a:xfrm>
        </p:grpSpPr>
        <p:sp>
          <p:nvSpPr>
            <p:cNvPr name="Freeform 4" id="4"/>
            <p:cNvSpPr/>
            <p:nvPr/>
          </p:nvSpPr>
          <p:spPr>
            <a:xfrm flipH="false" flipV="false" rot="0">
              <a:off x="0" y="0"/>
              <a:ext cx="1567057" cy="1638216"/>
            </a:xfrm>
            <a:custGeom>
              <a:avLst/>
              <a:gdLst/>
              <a:ahLst/>
              <a:cxnLst/>
              <a:rect r="r" b="b" t="t" l="l"/>
              <a:pathLst>
                <a:path h="1638216" w="1567057">
                  <a:moveTo>
                    <a:pt x="27270" y="0"/>
                  </a:moveTo>
                  <a:lnTo>
                    <a:pt x="1539788" y="0"/>
                  </a:lnTo>
                  <a:cubicBezTo>
                    <a:pt x="1554848" y="0"/>
                    <a:pt x="1567057" y="12209"/>
                    <a:pt x="1567057" y="27270"/>
                  </a:cubicBezTo>
                  <a:lnTo>
                    <a:pt x="1567057" y="1610947"/>
                  </a:lnTo>
                  <a:cubicBezTo>
                    <a:pt x="1567057" y="1626007"/>
                    <a:pt x="1554848" y="1638216"/>
                    <a:pt x="1539788" y="1638216"/>
                  </a:cubicBezTo>
                  <a:lnTo>
                    <a:pt x="27270" y="1638216"/>
                  </a:lnTo>
                  <a:cubicBezTo>
                    <a:pt x="12209" y="1638216"/>
                    <a:pt x="0" y="1626007"/>
                    <a:pt x="0" y="1610947"/>
                  </a:cubicBezTo>
                  <a:lnTo>
                    <a:pt x="0" y="27270"/>
                  </a:lnTo>
                  <a:cubicBezTo>
                    <a:pt x="0" y="12209"/>
                    <a:pt x="12209" y="0"/>
                    <a:pt x="27270" y="0"/>
                  </a:cubicBezTo>
                  <a:close/>
                </a:path>
              </a:pathLst>
            </a:custGeom>
            <a:blipFill>
              <a:blip r:embed="rId3"/>
              <a:stretch>
                <a:fillRect l="0" t="-39124" r="0" b="-4450"/>
              </a:stretch>
            </a:blipFill>
            <a:ln w="114300" cap="rnd">
              <a:solidFill>
                <a:srgbClr val="FFFFFF"/>
              </a:solidFill>
              <a:prstDash val="solid"/>
              <a:round/>
            </a:ln>
          </p:spPr>
        </p:sp>
      </p:grpSp>
      <p:sp>
        <p:nvSpPr>
          <p:cNvPr name="Freeform 5" id="5"/>
          <p:cNvSpPr/>
          <p:nvPr/>
        </p:nvSpPr>
        <p:spPr>
          <a:xfrm flipH="false" flipV="false" rot="0">
            <a:off x="14458664" y="8530345"/>
            <a:ext cx="4856524" cy="4114800"/>
          </a:xfrm>
          <a:custGeom>
            <a:avLst/>
            <a:gdLst/>
            <a:ahLst/>
            <a:cxnLst/>
            <a:rect r="r" b="b" t="t" l="l"/>
            <a:pathLst>
              <a:path h="4114800" w="4856524">
                <a:moveTo>
                  <a:pt x="0" y="0"/>
                </a:moveTo>
                <a:lnTo>
                  <a:pt x="4856523" y="0"/>
                </a:lnTo>
                <a:lnTo>
                  <a:pt x="4856523" y="4114800"/>
                </a:lnTo>
                <a:lnTo>
                  <a:pt x="0" y="4114800"/>
                </a:lnTo>
                <a:lnTo>
                  <a:pt x="0" y="0"/>
                </a:lnTo>
                <a:close/>
              </a:path>
            </a:pathLst>
          </a:custGeom>
          <a:blipFill>
            <a:blip r:embed="rId4">
              <a:alphaModFix amt="18000"/>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6" id="6"/>
          <p:cNvSpPr/>
          <p:nvPr/>
        </p:nvSpPr>
        <p:spPr>
          <a:xfrm flipH="false" flipV="false" rot="8345652">
            <a:off x="-2428262" y="-1525214"/>
            <a:ext cx="4856524" cy="4114800"/>
          </a:xfrm>
          <a:custGeom>
            <a:avLst/>
            <a:gdLst/>
            <a:ahLst/>
            <a:cxnLst/>
            <a:rect r="r" b="b" t="t" l="l"/>
            <a:pathLst>
              <a:path h="4114800" w="4856524">
                <a:moveTo>
                  <a:pt x="0" y="0"/>
                </a:moveTo>
                <a:lnTo>
                  <a:pt x="4856524" y="0"/>
                </a:lnTo>
                <a:lnTo>
                  <a:pt x="4856524" y="4114800"/>
                </a:lnTo>
                <a:lnTo>
                  <a:pt x="0" y="4114800"/>
                </a:lnTo>
                <a:lnTo>
                  <a:pt x="0" y="0"/>
                </a:lnTo>
                <a:close/>
              </a:path>
            </a:pathLst>
          </a:custGeom>
          <a:blipFill>
            <a:blip r:embed="rId4">
              <a:alphaModFix amt="18000"/>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6499371" y="726513"/>
            <a:ext cx="1020388" cy="905999"/>
          </a:xfrm>
          <a:custGeom>
            <a:avLst/>
            <a:gdLst/>
            <a:ahLst/>
            <a:cxnLst/>
            <a:rect r="r" b="b" t="t" l="l"/>
            <a:pathLst>
              <a:path h="905999" w="1020388">
                <a:moveTo>
                  <a:pt x="0" y="0"/>
                </a:moveTo>
                <a:lnTo>
                  <a:pt x="1020388" y="0"/>
                </a:lnTo>
                <a:lnTo>
                  <a:pt x="1020388" y="905999"/>
                </a:lnTo>
                <a:lnTo>
                  <a:pt x="0" y="90599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8" id="8"/>
          <p:cNvGrpSpPr/>
          <p:nvPr/>
        </p:nvGrpSpPr>
        <p:grpSpPr>
          <a:xfrm rot="0">
            <a:off x="16759831" y="929778"/>
            <a:ext cx="499469" cy="499469"/>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2122698" y="2043958"/>
            <a:ext cx="7378272" cy="3092753"/>
          </a:xfrm>
          <a:prstGeom prst="rect">
            <a:avLst/>
          </a:prstGeom>
        </p:spPr>
        <p:txBody>
          <a:bodyPr anchor="t" rtlCol="false" tIns="0" lIns="0" bIns="0" rIns="0">
            <a:spAutoFit/>
          </a:bodyPr>
          <a:lstStyle/>
          <a:p>
            <a:pPr algn="l">
              <a:lnSpc>
                <a:spcPts val="7769"/>
              </a:lnSpc>
            </a:pPr>
            <a:r>
              <a:rPr lang="en-US" sz="8093" spc="-412" b="true">
                <a:solidFill>
                  <a:srgbClr val="FFFFFF"/>
                </a:solidFill>
                <a:latin typeface="Poppins Bold"/>
                <a:ea typeface="Poppins Bold"/>
                <a:cs typeface="Poppins Bold"/>
                <a:sym typeface="Poppins Bold"/>
              </a:rPr>
              <a:t>Marine Conservation Efforts</a:t>
            </a:r>
          </a:p>
        </p:txBody>
      </p:sp>
      <p:sp>
        <p:nvSpPr>
          <p:cNvPr name="Freeform 12" id="12"/>
          <p:cNvSpPr/>
          <p:nvPr/>
        </p:nvSpPr>
        <p:spPr>
          <a:xfrm flipH="false" flipV="false" rot="0">
            <a:off x="6085577" y="8805301"/>
            <a:ext cx="1020388" cy="905999"/>
          </a:xfrm>
          <a:custGeom>
            <a:avLst/>
            <a:gdLst/>
            <a:ahLst/>
            <a:cxnLst/>
            <a:rect r="r" b="b" t="t" l="l"/>
            <a:pathLst>
              <a:path h="905999" w="1020388">
                <a:moveTo>
                  <a:pt x="0" y="0"/>
                </a:moveTo>
                <a:lnTo>
                  <a:pt x="1020388" y="0"/>
                </a:lnTo>
                <a:lnTo>
                  <a:pt x="1020388" y="905998"/>
                </a:lnTo>
                <a:lnTo>
                  <a:pt x="0" y="90599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3" id="13"/>
          <p:cNvGrpSpPr/>
          <p:nvPr/>
        </p:nvGrpSpPr>
        <p:grpSpPr>
          <a:xfrm rot="0">
            <a:off x="6346036" y="9008565"/>
            <a:ext cx="499469" cy="499469"/>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0">
            <a:off x="1509054" y="5578361"/>
            <a:ext cx="14756544" cy="2785195"/>
            <a:chOff x="0" y="0"/>
            <a:chExt cx="3886497" cy="733549"/>
          </a:xfrm>
        </p:grpSpPr>
        <p:sp>
          <p:nvSpPr>
            <p:cNvPr name="Freeform 17" id="17"/>
            <p:cNvSpPr/>
            <p:nvPr/>
          </p:nvSpPr>
          <p:spPr>
            <a:xfrm flipH="false" flipV="false" rot="0">
              <a:off x="0" y="0"/>
              <a:ext cx="3886497" cy="733549"/>
            </a:xfrm>
            <a:custGeom>
              <a:avLst/>
              <a:gdLst/>
              <a:ahLst/>
              <a:cxnLst/>
              <a:rect r="r" b="b" t="t" l="l"/>
              <a:pathLst>
                <a:path h="733549" w="3886497">
                  <a:moveTo>
                    <a:pt x="16264" y="0"/>
                  </a:moveTo>
                  <a:lnTo>
                    <a:pt x="3870233" y="0"/>
                  </a:lnTo>
                  <a:cubicBezTo>
                    <a:pt x="3879216" y="0"/>
                    <a:pt x="3886497" y="7282"/>
                    <a:pt x="3886497" y="16264"/>
                  </a:cubicBezTo>
                  <a:lnTo>
                    <a:pt x="3886497" y="717285"/>
                  </a:lnTo>
                  <a:cubicBezTo>
                    <a:pt x="3886497" y="726268"/>
                    <a:pt x="3879216" y="733549"/>
                    <a:pt x="3870233" y="733549"/>
                  </a:cubicBezTo>
                  <a:lnTo>
                    <a:pt x="16264" y="733549"/>
                  </a:lnTo>
                  <a:cubicBezTo>
                    <a:pt x="7282" y="733549"/>
                    <a:pt x="0" y="726268"/>
                    <a:pt x="0" y="717285"/>
                  </a:cubicBezTo>
                  <a:lnTo>
                    <a:pt x="0" y="16264"/>
                  </a:lnTo>
                  <a:cubicBezTo>
                    <a:pt x="0" y="7282"/>
                    <a:pt x="7282" y="0"/>
                    <a:pt x="16264" y="0"/>
                  </a:cubicBezTo>
                  <a:close/>
                </a:path>
              </a:pathLst>
            </a:custGeom>
            <a:solidFill>
              <a:srgbClr val="014D86">
                <a:alpha val="47843"/>
              </a:srgbClr>
            </a:solidFill>
            <a:ln cap="rnd">
              <a:noFill/>
              <a:prstDash val="solid"/>
              <a:round/>
            </a:ln>
          </p:spPr>
        </p:sp>
        <p:sp>
          <p:nvSpPr>
            <p:cNvPr name="TextBox 18" id="18"/>
            <p:cNvSpPr txBox="true"/>
            <p:nvPr/>
          </p:nvSpPr>
          <p:spPr>
            <a:xfrm>
              <a:off x="0" y="-57150"/>
              <a:ext cx="3886497" cy="790699"/>
            </a:xfrm>
            <a:prstGeom prst="rect">
              <a:avLst/>
            </a:prstGeom>
          </p:spPr>
          <p:txBody>
            <a:bodyPr anchor="ctr" rtlCol="false" tIns="50800" lIns="50800" bIns="50800" rIns="50800"/>
            <a:lstStyle/>
            <a:p>
              <a:pPr algn="ctr" marL="0" indent="0" lvl="0">
                <a:lnSpc>
                  <a:spcPts val="2799"/>
                </a:lnSpc>
                <a:spcBef>
                  <a:spcPct val="0"/>
                </a:spcBef>
              </a:pPr>
            </a:p>
          </p:txBody>
        </p:sp>
      </p:grpSp>
      <p:grpSp>
        <p:nvGrpSpPr>
          <p:cNvPr name="Group 19" id="19"/>
          <p:cNvGrpSpPr/>
          <p:nvPr/>
        </p:nvGrpSpPr>
        <p:grpSpPr>
          <a:xfrm rot="0">
            <a:off x="7190965" y="7850275"/>
            <a:ext cx="2706228" cy="716639"/>
            <a:chOff x="0" y="0"/>
            <a:chExt cx="712752" cy="188744"/>
          </a:xfrm>
        </p:grpSpPr>
        <p:sp>
          <p:nvSpPr>
            <p:cNvPr name="Freeform 20" id="20"/>
            <p:cNvSpPr/>
            <p:nvPr/>
          </p:nvSpPr>
          <p:spPr>
            <a:xfrm flipH="false" flipV="false" rot="0">
              <a:off x="0" y="0"/>
              <a:ext cx="712752" cy="188744"/>
            </a:xfrm>
            <a:custGeom>
              <a:avLst/>
              <a:gdLst/>
              <a:ahLst/>
              <a:cxnLst/>
              <a:rect r="r" b="b" t="t" l="l"/>
              <a:pathLst>
                <a:path h="188744" w="712752">
                  <a:moveTo>
                    <a:pt x="94372" y="0"/>
                  </a:moveTo>
                  <a:lnTo>
                    <a:pt x="618379" y="0"/>
                  </a:lnTo>
                  <a:cubicBezTo>
                    <a:pt x="643408" y="0"/>
                    <a:pt x="667412" y="9943"/>
                    <a:pt x="685111" y="27641"/>
                  </a:cubicBezTo>
                  <a:cubicBezTo>
                    <a:pt x="702809" y="45339"/>
                    <a:pt x="712752" y="69343"/>
                    <a:pt x="712752" y="94372"/>
                  </a:cubicBezTo>
                  <a:lnTo>
                    <a:pt x="712752" y="94372"/>
                  </a:lnTo>
                  <a:cubicBezTo>
                    <a:pt x="712752" y="119401"/>
                    <a:pt x="702809" y="143405"/>
                    <a:pt x="685111" y="161104"/>
                  </a:cubicBezTo>
                  <a:cubicBezTo>
                    <a:pt x="667412" y="178802"/>
                    <a:pt x="643408" y="188744"/>
                    <a:pt x="618379" y="188744"/>
                  </a:cubicBezTo>
                  <a:lnTo>
                    <a:pt x="94372" y="188744"/>
                  </a:lnTo>
                  <a:cubicBezTo>
                    <a:pt x="69343" y="188744"/>
                    <a:pt x="45339" y="178802"/>
                    <a:pt x="27641" y="161104"/>
                  </a:cubicBezTo>
                  <a:cubicBezTo>
                    <a:pt x="9943" y="143405"/>
                    <a:pt x="0" y="119401"/>
                    <a:pt x="0" y="94372"/>
                  </a:cubicBezTo>
                  <a:lnTo>
                    <a:pt x="0" y="94372"/>
                  </a:lnTo>
                  <a:cubicBezTo>
                    <a:pt x="0" y="69343"/>
                    <a:pt x="9943" y="45339"/>
                    <a:pt x="27641" y="27641"/>
                  </a:cubicBezTo>
                  <a:cubicBezTo>
                    <a:pt x="45339" y="9943"/>
                    <a:pt x="69343" y="0"/>
                    <a:pt x="94372" y="0"/>
                  </a:cubicBezTo>
                  <a:close/>
                </a:path>
              </a:pathLst>
            </a:custGeom>
            <a:solidFill>
              <a:srgbClr val="03BCD6"/>
            </a:solidFill>
          </p:spPr>
        </p:sp>
        <p:sp>
          <p:nvSpPr>
            <p:cNvPr name="TextBox 21" id="21"/>
            <p:cNvSpPr txBox="true"/>
            <p:nvPr/>
          </p:nvSpPr>
          <p:spPr>
            <a:xfrm>
              <a:off x="0" y="-57150"/>
              <a:ext cx="712752" cy="245894"/>
            </a:xfrm>
            <a:prstGeom prst="rect">
              <a:avLst/>
            </a:prstGeom>
          </p:spPr>
          <p:txBody>
            <a:bodyPr anchor="ctr" rtlCol="false" tIns="50800" lIns="50800" bIns="50800" rIns="50800"/>
            <a:lstStyle/>
            <a:p>
              <a:pPr algn="ctr">
                <a:lnSpc>
                  <a:spcPts val="2799"/>
                </a:lnSpc>
              </a:pPr>
            </a:p>
          </p:txBody>
        </p:sp>
      </p:grpSp>
      <p:grpSp>
        <p:nvGrpSpPr>
          <p:cNvPr name="Group 22" id="22"/>
          <p:cNvGrpSpPr/>
          <p:nvPr/>
        </p:nvGrpSpPr>
        <p:grpSpPr>
          <a:xfrm rot="0">
            <a:off x="4305128" y="5896015"/>
            <a:ext cx="2156579" cy="2157618"/>
            <a:chOff x="0" y="0"/>
            <a:chExt cx="554098" cy="554365"/>
          </a:xfrm>
        </p:grpSpPr>
        <p:sp>
          <p:nvSpPr>
            <p:cNvPr name="Freeform 23" id="23"/>
            <p:cNvSpPr/>
            <p:nvPr/>
          </p:nvSpPr>
          <p:spPr>
            <a:xfrm flipH="false" flipV="false" rot="0">
              <a:off x="0" y="0"/>
              <a:ext cx="554098" cy="554365"/>
            </a:xfrm>
            <a:custGeom>
              <a:avLst/>
              <a:gdLst/>
              <a:ahLst/>
              <a:cxnLst/>
              <a:rect r="r" b="b" t="t" l="l"/>
              <a:pathLst>
                <a:path h="554365" w="554098">
                  <a:moveTo>
                    <a:pt x="82568" y="0"/>
                  </a:moveTo>
                  <a:lnTo>
                    <a:pt x="471530" y="0"/>
                  </a:lnTo>
                  <a:cubicBezTo>
                    <a:pt x="517131" y="0"/>
                    <a:pt x="554098" y="36967"/>
                    <a:pt x="554098" y="82568"/>
                  </a:cubicBezTo>
                  <a:lnTo>
                    <a:pt x="554098" y="471797"/>
                  </a:lnTo>
                  <a:cubicBezTo>
                    <a:pt x="554098" y="493695"/>
                    <a:pt x="545399" y="514697"/>
                    <a:pt x="529914" y="530181"/>
                  </a:cubicBezTo>
                  <a:cubicBezTo>
                    <a:pt x="514430" y="545666"/>
                    <a:pt x="493428" y="554365"/>
                    <a:pt x="471530" y="554365"/>
                  </a:cubicBezTo>
                  <a:lnTo>
                    <a:pt x="82568" y="554365"/>
                  </a:lnTo>
                  <a:cubicBezTo>
                    <a:pt x="36967" y="554365"/>
                    <a:pt x="0" y="517398"/>
                    <a:pt x="0" y="471797"/>
                  </a:cubicBezTo>
                  <a:lnTo>
                    <a:pt x="0" y="82568"/>
                  </a:lnTo>
                  <a:cubicBezTo>
                    <a:pt x="0" y="36967"/>
                    <a:pt x="36967" y="0"/>
                    <a:pt x="82568" y="0"/>
                  </a:cubicBezTo>
                  <a:close/>
                </a:path>
              </a:pathLst>
            </a:custGeom>
            <a:blipFill>
              <a:blip r:embed="rId8"/>
              <a:stretch>
                <a:fillRect l="-25083" t="0" r="-25083" b="0"/>
              </a:stretch>
            </a:blipFill>
            <a:ln w="114300" cap="rnd">
              <a:solidFill>
                <a:srgbClr val="FFFFFF"/>
              </a:solidFill>
              <a:prstDash val="solid"/>
              <a:round/>
            </a:ln>
          </p:spPr>
        </p:sp>
      </p:grpSp>
      <p:grpSp>
        <p:nvGrpSpPr>
          <p:cNvPr name="Group 24" id="24"/>
          <p:cNvGrpSpPr/>
          <p:nvPr/>
        </p:nvGrpSpPr>
        <p:grpSpPr>
          <a:xfrm rot="0">
            <a:off x="1885796" y="5896015"/>
            <a:ext cx="2156579" cy="2157618"/>
            <a:chOff x="0" y="0"/>
            <a:chExt cx="554098" cy="554365"/>
          </a:xfrm>
        </p:grpSpPr>
        <p:sp>
          <p:nvSpPr>
            <p:cNvPr name="Freeform 25" id="25"/>
            <p:cNvSpPr/>
            <p:nvPr/>
          </p:nvSpPr>
          <p:spPr>
            <a:xfrm flipH="false" flipV="false" rot="0">
              <a:off x="0" y="0"/>
              <a:ext cx="554098" cy="554365"/>
            </a:xfrm>
            <a:custGeom>
              <a:avLst/>
              <a:gdLst/>
              <a:ahLst/>
              <a:cxnLst/>
              <a:rect r="r" b="b" t="t" l="l"/>
              <a:pathLst>
                <a:path h="554365" w="554098">
                  <a:moveTo>
                    <a:pt x="82568" y="0"/>
                  </a:moveTo>
                  <a:lnTo>
                    <a:pt x="471530" y="0"/>
                  </a:lnTo>
                  <a:cubicBezTo>
                    <a:pt x="517131" y="0"/>
                    <a:pt x="554098" y="36967"/>
                    <a:pt x="554098" y="82568"/>
                  </a:cubicBezTo>
                  <a:lnTo>
                    <a:pt x="554098" y="471797"/>
                  </a:lnTo>
                  <a:cubicBezTo>
                    <a:pt x="554098" y="493695"/>
                    <a:pt x="545399" y="514697"/>
                    <a:pt x="529914" y="530181"/>
                  </a:cubicBezTo>
                  <a:cubicBezTo>
                    <a:pt x="514430" y="545666"/>
                    <a:pt x="493428" y="554365"/>
                    <a:pt x="471530" y="554365"/>
                  </a:cubicBezTo>
                  <a:lnTo>
                    <a:pt x="82568" y="554365"/>
                  </a:lnTo>
                  <a:cubicBezTo>
                    <a:pt x="36967" y="554365"/>
                    <a:pt x="0" y="517398"/>
                    <a:pt x="0" y="471797"/>
                  </a:cubicBezTo>
                  <a:lnTo>
                    <a:pt x="0" y="82568"/>
                  </a:lnTo>
                  <a:cubicBezTo>
                    <a:pt x="0" y="36967"/>
                    <a:pt x="36967" y="0"/>
                    <a:pt x="82568" y="0"/>
                  </a:cubicBezTo>
                  <a:close/>
                </a:path>
              </a:pathLst>
            </a:custGeom>
            <a:blipFill>
              <a:blip r:embed="rId9"/>
              <a:stretch>
                <a:fillRect l="-25083" t="0" r="-25083" b="0"/>
              </a:stretch>
            </a:blipFill>
            <a:ln w="114300" cap="rnd">
              <a:solidFill>
                <a:srgbClr val="FFFFFF"/>
              </a:solidFill>
              <a:prstDash val="solid"/>
              <a:round/>
            </a:ln>
          </p:spPr>
        </p:sp>
      </p:grpSp>
      <p:sp>
        <p:nvSpPr>
          <p:cNvPr name="TextBox 26" id="26"/>
          <p:cNvSpPr txBox="true"/>
          <p:nvPr/>
        </p:nvSpPr>
        <p:spPr>
          <a:xfrm rot="0">
            <a:off x="6178074"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27" id="27"/>
          <p:cNvSpPr txBox="true"/>
          <p:nvPr/>
        </p:nvSpPr>
        <p:spPr>
          <a:xfrm rot="0">
            <a:off x="8423381"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28" id="28"/>
          <p:cNvSpPr txBox="true"/>
          <p:nvPr/>
        </p:nvSpPr>
        <p:spPr>
          <a:xfrm rot="0">
            <a:off x="10668687" y="971550"/>
            <a:ext cx="1441239"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29" id="29"/>
          <p:cNvSpPr txBox="true"/>
          <p:nvPr/>
        </p:nvSpPr>
        <p:spPr>
          <a:xfrm rot="0">
            <a:off x="7190965" y="5990952"/>
            <a:ext cx="2706228" cy="367073"/>
          </a:xfrm>
          <a:prstGeom prst="rect">
            <a:avLst/>
          </a:prstGeom>
        </p:spPr>
        <p:txBody>
          <a:bodyPr anchor="t" rtlCol="false" tIns="0" lIns="0" bIns="0" rIns="0">
            <a:spAutoFit/>
          </a:bodyPr>
          <a:lstStyle/>
          <a:p>
            <a:pPr algn="l" marL="0" indent="0" lvl="0">
              <a:lnSpc>
                <a:spcPts val="2867"/>
              </a:lnSpc>
              <a:spcBef>
                <a:spcPct val="0"/>
              </a:spcBef>
            </a:pPr>
            <a:r>
              <a:rPr lang="en-US" b="true" sz="2048" spc="94">
                <a:solidFill>
                  <a:srgbClr val="FFFFFF"/>
                </a:solidFill>
                <a:latin typeface="Poppins Bold"/>
                <a:ea typeface="Poppins Bold"/>
                <a:cs typeface="Poppins Bold"/>
                <a:sym typeface="Poppins Bold"/>
              </a:rPr>
              <a:t>E</a:t>
            </a:r>
            <a:r>
              <a:rPr lang="en-US" b="true" sz="2048" spc="94" strike="noStrike" u="none">
                <a:solidFill>
                  <a:srgbClr val="FFFFFF"/>
                </a:solidFill>
                <a:latin typeface="Poppins Bold"/>
                <a:ea typeface="Poppins Bold"/>
                <a:cs typeface="Poppins Bold"/>
                <a:sym typeface="Poppins Bold"/>
              </a:rPr>
              <a:t>l Niño / La Niña</a:t>
            </a:r>
          </a:p>
        </p:txBody>
      </p:sp>
      <p:sp>
        <p:nvSpPr>
          <p:cNvPr name="TextBox 30" id="30"/>
          <p:cNvSpPr txBox="true"/>
          <p:nvPr/>
        </p:nvSpPr>
        <p:spPr>
          <a:xfrm rot="0">
            <a:off x="7190965" y="6615200"/>
            <a:ext cx="9074634" cy="854075"/>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71765"/>
                  </a:srgbClr>
                </a:solidFill>
                <a:latin typeface="Poppins"/>
                <a:ea typeface="Poppins"/>
                <a:cs typeface="Poppins"/>
                <a:sym typeface="Poppins"/>
              </a:rPr>
              <a:t>Lorem ipsum dolor sit amet, consectetur adipiscing elit. Sed at ipsum vitae lacus lobortis lacinia. Donec tristique arcu massa, at </a:t>
            </a:r>
          </a:p>
        </p:txBody>
      </p:sp>
      <p:sp>
        <p:nvSpPr>
          <p:cNvPr name="TextBox 31" id="31"/>
          <p:cNvSpPr txBox="true"/>
          <p:nvPr/>
        </p:nvSpPr>
        <p:spPr>
          <a:xfrm rot="0">
            <a:off x="7294297" y="7996483"/>
            <a:ext cx="2499564" cy="367073"/>
          </a:xfrm>
          <a:prstGeom prst="rect">
            <a:avLst/>
          </a:prstGeom>
        </p:spPr>
        <p:txBody>
          <a:bodyPr anchor="t" rtlCol="false" tIns="0" lIns="0" bIns="0" rIns="0">
            <a:spAutoFit/>
          </a:bodyPr>
          <a:lstStyle/>
          <a:p>
            <a:pPr algn="ctr">
              <a:lnSpc>
                <a:spcPts val="2867"/>
              </a:lnSpc>
            </a:pPr>
            <a:r>
              <a:rPr lang="en-US" b="true" sz="2048" spc="256">
                <a:solidFill>
                  <a:srgbClr val="FFFFFF"/>
                </a:solidFill>
                <a:latin typeface="Poppins Bold"/>
                <a:ea typeface="Poppins Bold"/>
                <a:cs typeface="Poppins Bold"/>
                <a:sym typeface="Poppins Bold"/>
              </a:rPr>
              <a:t>Read More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4458664" y="8530345"/>
            <a:ext cx="4856524" cy="4114800"/>
          </a:xfrm>
          <a:custGeom>
            <a:avLst/>
            <a:gdLst/>
            <a:ahLst/>
            <a:cxnLst/>
            <a:rect r="r" b="b" t="t" l="l"/>
            <a:pathLst>
              <a:path h="4114800" w="4856524">
                <a:moveTo>
                  <a:pt x="0" y="0"/>
                </a:moveTo>
                <a:lnTo>
                  <a:pt x="4856523" y="0"/>
                </a:lnTo>
                <a:lnTo>
                  <a:pt x="4856523" y="4114800"/>
                </a:lnTo>
                <a:lnTo>
                  <a:pt x="0" y="4114800"/>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a:ln cap="sq">
            <a:noFill/>
            <a:prstDash val="solid"/>
            <a:miter/>
          </a:ln>
        </p:spPr>
      </p:sp>
      <p:grpSp>
        <p:nvGrpSpPr>
          <p:cNvPr name="Group 4" id="4"/>
          <p:cNvGrpSpPr/>
          <p:nvPr/>
        </p:nvGrpSpPr>
        <p:grpSpPr>
          <a:xfrm rot="0">
            <a:off x="-2389670" y="2392182"/>
            <a:ext cx="11740941" cy="11740941"/>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FFFFFF"/>
              </a:solidFill>
              <a:prstDash val="dash"/>
              <a:miter/>
            </a:ln>
          </p:spPr>
        </p:sp>
        <p:sp>
          <p:nvSpPr>
            <p:cNvPr name="TextBox 6" id="6"/>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grpSp>
        <p:nvGrpSpPr>
          <p:cNvPr name="Group 7" id="7"/>
          <p:cNvGrpSpPr/>
          <p:nvPr/>
        </p:nvGrpSpPr>
        <p:grpSpPr>
          <a:xfrm rot="0">
            <a:off x="-1905297" y="2866341"/>
            <a:ext cx="10792623" cy="1079262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l="0" t="-25046" r="0" b="-25046"/>
              </a:stretch>
            </a:blipFill>
            <a:ln w="142875" cap="sq">
              <a:solidFill>
                <a:srgbClr val="FFFFFF"/>
              </a:solidFill>
              <a:prstDash val="solid"/>
              <a:miter/>
            </a:ln>
          </p:spPr>
        </p:sp>
      </p:grpSp>
      <p:sp>
        <p:nvSpPr>
          <p:cNvPr name="Freeform 9" id="9"/>
          <p:cNvSpPr/>
          <p:nvPr/>
        </p:nvSpPr>
        <p:spPr>
          <a:xfrm flipH="false" flipV="false" rot="8345652">
            <a:off x="-2428262" y="-1525214"/>
            <a:ext cx="4856524" cy="4114800"/>
          </a:xfrm>
          <a:custGeom>
            <a:avLst/>
            <a:gdLst/>
            <a:ahLst/>
            <a:cxnLst/>
            <a:rect r="r" b="b" t="t" l="l"/>
            <a:pathLst>
              <a:path h="4114800" w="4856524">
                <a:moveTo>
                  <a:pt x="0" y="0"/>
                </a:moveTo>
                <a:lnTo>
                  <a:pt x="4856524" y="0"/>
                </a:lnTo>
                <a:lnTo>
                  <a:pt x="4856524" y="4114800"/>
                </a:lnTo>
                <a:lnTo>
                  <a:pt x="0" y="4114800"/>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16421592" y="2392182"/>
            <a:ext cx="1020388" cy="905999"/>
          </a:xfrm>
          <a:custGeom>
            <a:avLst/>
            <a:gdLst/>
            <a:ahLst/>
            <a:cxnLst/>
            <a:rect r="r" b="b" t="t" l="l"/>
            <a:pathLst>
              <a:path h="905999" w="1020388">
                <a:moveTo>
                  <a:pt x="0" y="0"/>
                </a:moveTo>
                <a:lnTo>
                  <a:pt x="1020388" y="0"/>
                </a:lnTo>
                <a:lnTo>
                  <a:pt x="1020388" y="905998"/>
                </a:lnTo>
                <a:lnTo>
                  <a:pt x="0" y="90599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1" id="11"/>
          <p:cNvGrpSpPr/>
          <p:nvPr/>
        </p:nvGrpSpPr>
        <p:grpSpPr>
          <a:xfrm rot="0">
            <a:off x="16682052" y="2595446"/>
            <a:ext cx="499469" cy="499469"/>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4" id="14"/>
          <p:cNvSpPr/>
          <p:nvPr/>
        </p:nvSpPr>
        <p:spPr>
          <a:xfrm flipH="false" flipV="false" rot="0">
            <a:off x="1237872" y="726513"/>
            <a:ext cx="1020388" cy="905999"/>
          </a:xfrm>
          <a:custGeom>
            <a:avLst/>
            <a:gdLst/>
            <a:ahLst/>
            <a:cxnLst/>
            <a:rect r="r" b="b" t="t" l="l"/>
            <a:pathLst>
              <a:path h="905999" w="1020388">
                <a:moveTo>
                  <a:pt x="0" y="0"/>
                </a:moveTo>
                <a:lnTo>
                  <a:pt x="1020388" y="0"/>
                </a:lnTo>
                <a:lnTo>
                  <a:pt x="1020388" y="905999"/>
                </a:lnTo>
                <a:lnTo>
                  <a:pt x="0" y="90599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5" id="15"/>
          <p:cNvGrpSpPr/>
          <p:nvPr/>
        </p:nvGrpSpPr>
        <p:grpSpPr>
          <a:xfrm rot="0">
            <a:off x="1498331" y="929778"/>
            <a:ext cx="499469" cy="49946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0">
            <a:off x="6178074"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19" id="19"/>
          <p:cNvSpPr txBox="true"/>
          <p:nvPr/>
        </p:nvSpPr>
        <p:spPr>
          <a:xfrm rot="0">
            <a:off x="8423381"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20" id="20"/>
          <p:cNvSpPr txBox="true"/>
          <p:nvPr/>
        </p:nvSpPr>
        <p:spPr>
          <a:xfrm rot="0">
            <a:off x="10668687" y="971550"/>
            <a:ext cx="1441239"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21" id="21"/>
          <p:cNvSpPr txBox="true"/>
          <p:nvPr/>
        </p:nvSpPr>
        <p:spPr>
          <a:xfrm rot="0">
            <a:off x="10374469" y="2296000"/>
            <a:ext cx="6385362" cy="2109135"/>
          </a:xfrm>
          <a:prstGeom prst="rect">
            <a:avLst/>
          </a:prstGeom>
        </p:spPr>
        <p:txBody>
          <a:bodyPr anchor="t" rtlCol="false" tIns="0" lIns="0" bIns="0" rIns="0">
            <a:spAutoFit/>
          </a:bodyPr>
          <a:lstStyle/>
          <a:p>
            <a:pPr algn="l">
              <a:lnSpc>
                <a:spcPts val="7769"/>
              </a:lnSpc>
            </a:pPr>
            <a:r>
              <a:rPr lang="en-US" sz="8093" spc="-412" b="true">
                <a:solidFill>
                  <a:srgbClr val="FFFFFF"/>
                </a:solidFill>
                <a:latin typeface="Poppins Bold"/>
                <a:ea typeface="Poppins Bold"/>
                <a:cs typeface="Poppins Bold"/>
                <a:sym typeface="Poppins Bold"/>
              </a:rPr>
              <a:t>Ocean Exploration</a:t>
            </a:r>
          </a:p>
        </p:txBody>
      </p:sp>
      <p:sp>
        <p:nvSpPr>
          <p:cNvPr name="TextBox 22" id="22"/>
          <p:cNvSpPr txBox="true"/>
          <p:nvPr/>
        </p:nvSpPr>
        <p:spPr>
          <a:xfrm rot="0">
            <a:off x="10374469" y="5601447"/>
            <a:ext cx="6047124" cy="1711325"/>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71765"/>
                  </a:srgbClr>
                </a:solidFill>
                <a:latin typeface="Poppins"/>
                <a:ea typeface="Poppins"/>
                <a:cs typeface="Poppins"/>
                <a:sym typeface="Poppins"/>
              </a:rPr>
              <a:t>Lorem ipsum dolor sit amet, consectetur adipiscing elit. Sed at ipsum vitae lacus lobortis lacinia. Donec tristique arcu massa, at pharetra tortor feugiat non.</a:t>
            </a:r>
          </a:p>
        </p:txBody>
      </p:sp>
      <p:sp>
        <p:nvSpPr>
          <p:cNvPr name="TextBox 23" id="23"/>
          <p:cNvSpPr txBox="true"/>
          <p:nvPr/>
        </p:nvSpPr>
        <p:spPr>
          <a:xfrm rot="0">
            <a:off x="10374469" y="7546975"/>
            <a:ext cx="6047124" cy="1711325"/>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71765"/>
                  </a:srgbClr>
                </a:solidFill>
                <a:latin typeface="Poppins"/>
                <a:ea typeface="Poppins"/>
                <a:cs typeface="Poppins"/>
                <a:sym typeface="Poppins"/>
              </a:rPr>
              <a:t>Lorem ipsum dolor sit amet, consectetur adipiscing elit. Sed at ipsum vitae lacus lobortis lacinia. Donec tristique arcu massa, at pharetra tortor feugiat non.</a:t>
            </a:r>
          </a:p>
        </p:txBody>
      </p:sp>
      <p:sp>
        <p:nvSpPr>
          <p:cNvPr name="TextBox 24" id="24"/>
          <p:cNvSpPr txBox="true"/>
          <p:nvPr/>
        </p:nvSpPr>
        <p:spPr>
          <a:xfrm rot="0">
            <a:off x="10374469" y="4853092"/>
            <a:ext cx="6047124" cy="367073"/>
          </a:xfrm>
          <a:prstGeom prst="rect">
            <a:avLst/>
          </a:prstGeom>
        </p:spPr>
        <p:txBody>
          <a:bodyPr anchor="t" rtlCol="false" tIns="0" lIns="0" bIns="0" rIns="0">
            <a:spAutoFit/>
          </a:bodyPr>
          <a:lstStyle/>
          <a:p>
            <a:pPr algn="l" marL="0" indent="0" lvl="0">
              <a:lnSpc>
                <a:spcPts val="2867"/>
              </a:lnSpc>
              <a:spcBef>
                <a:spcPct val="0"/>
              </a:spcBef>
            </a:pPr>
            <a:r>
              <a:rPr lang="en-US" b="true" sz="2048" spc="94">
                <a:solidFill>
                  <a:srgbClr val="FFFFFF"/>
                </a:solidFill>
                <a:latin typeface="Poppins Bold"/>
                <a:ea typeface="Poppins Bold"/>
                <a:cs typeface="Poppins Bold"/>
                <a:sym typeface="Poppins Bold"/>
              </a:rPr>
              <a:t>Submar</a:t>
            </a:r>
            <a:r>
              <a:rPr lang="en-US" b="true" sz="2048" spc="94" strike="noStrike" u="none">
                <a:solidFill>
                  <a:srgbClr val="FFFFFF"/>
                </a:solidFill>
                <a:latin typeface="Poppins Bold"/>
                <a:ea typeface="Poppins Bold"/>
                <a:cs typeface="Poppins Bold"/>
                <a:sym typeface="Poppins Bold"/>
              </a:rPr>
              <a:t>ines, ROVs, satellite imaging</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4458664" y="8530345"/>
            <a:ext cx="4856524" cy="4114800"/>
          </a:xfrm>
          <a:custGeom>
            <a:avLst/>
            <a:gdLst/>
            <a:ahLst/>
            <a:cxnLst/>
            <a:rect r="r" b="b" t="t" l="l"/>
            <a:pathLst>
              <a:path h="4114800" w="4856524">
                <a:moveTo>
                  <a:pt x="0" y="0"/>
                </a:moveTo>
                <a:lnTo>
                  <a:pt x="4856523" y="0"/>
                </a:lnTo>
                <a:lnTo>
                  <a:pt x="4856523" y="4114800"/>
                </a:lnTo>
                <a:lnTo>
                  <a:pt x="0" y="4114800"/>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a:ln cap="sq">
            <a:noFill/>
            <a:prstDash val="solid"/>
            <a:miter/>
          </a:ln>
        </p:spPr>
      </p:sp>
      <p:sp>
        <p:nvSpPr>
          <p:cNvPr name="Freeform 4" id="4"/>
          <p:cNvSpPr/>
          <p:nvPr/>
        </p:nvSpPr>
        <p:spPr>
          <a:xfrm flipH="false" flipV="false" rot="8345652">
            <a:off x="-2428262" y="-1525214"/>
            <a:ext cx="4856524" cy="4114800"/>
          </a:xfrm>
          <a:custGeom>
            <a:avLst/>
            <a:gdLst/>
            <a:ahLst/>
            <a:cxnLst/>
            <a:rect r="r" b="b" t="t" l="l"/>
            <a:pathLst>
              <a:path h="4114800" w="4856524">
                <a:moveTo>
                  <a:pt x="0" y="0"/>
                </a:moveTo>
                <a:lnTo>
                  <a:pt x="4856524" y="0"/>
                </a:lnTo>
                <a:lnTo>
                  <a:pt x="4856524" y="4114800"/>
                </a:lnTo>
                <a:lnTo>
                  <a:pt x="0" y="4114800"/>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6178074"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6" id="6"/>
          <p:cNvSpPr txBox="true"/>
          <p:nvPr/>
        </p:nvSpPr>
        <p:spPr>
          <a:xfrm rot="0">
            <a:off x="8423381"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7" id="7"/>
          <p:cNvSpPr txBox="true"/>
          <p:nvPr/>
        </p:nvSpPr>
        <p:spPr>
          <a:xfrm rot="0">
            <a:off x="10668687" y="971550"/>
            <a:ext cx="1441239"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grpSp>
        <p:nvGrpSpPr>
          <p:cNvPr name="Group 8" id="8"/>
          <p:cNvGrpSpPr/>
          <p:nvPr/>
        </p:nvGrpSpPr>
        <p:grpSpPr>
          <a:xfrm rot="0">
            <a:off x="1921281" y="7717799"/>
            <a:ext cx="2706228" cy="716639"/>
            <a:chOff x="0" y="0"/>
            <a:chExt cx="712752" cy="188744"/>
          </a:xfrm>
        </p:grpSpPr>
        <p:sp>
          <p:nvSpPr>
            <p:cNvPr name="Freeform 9" id="9"/>
            <p:cNvSpPr/>
            <p:nvPr/>
          </p:nvSpPr>
          <p:spPr>
            <a:xfrm flipH="false" flipV="false" rot="0">
              <a:off x="0" y="0"/>
              <a:ext cx="712752" cy="188744"/>
            </a:xfrm>
            <a:custGeom>
              <a:avLst/>
              <a:gdLst/>
              <a:ahLst/>
              <a:cxnLst/>
              <a:rect r="r" b="b" t="t" l="l"/>
              <a:pathLst>
                <a:path h="188744" w="712752">
                  <a:moveTo>
                    <a:pt x="94372" y="0"/>
                  </a:moveTo>
                  <a:lnTo>
                    <a:pt x="618379" y="0"/>
                  </a:lnTo>
                  <a:cubicBezTo>
                    <a:pt x="643408" y="0"/>
                    <a:pt x="667412" y="9943"/>
                    <a:pt x="685111" y="27641"/>
                  </a:cubicBezTo>
                  <a:cubicBezTo>
                    <a:pt x="702809" y="45339"/>
                    <a:pt x="712752" y="69343"/>
                    <a:pt x="712752" y="94372"/>
                  </a:cubicBezTo>
                  <a:lnTo>
                    <a:pt x="712752" y="94372"/>
                  </a:lnTo>
                  <a:cubicBezTo>
                    <a:pt x="712752" y="119401"/>
                    <a:pt x="702809" y="143405"/>
                    <a:pt x="685111" y="161104"/>
                  </a:cubicBezTo>
                  <a:cubicBezTo>
                    <a:pt x="667412" y="178802"/>
                    <a:pt x="643408" y="188744"/>
                    <a:pt x="618379" y="188744"/>
                  </a:cubicBezTo>
                  <a:lnTo>
                    <a:pt x="94372" y="188744"/>
                  </a:lnTo>
                  <a:cubicBezTo>
                    <a:pt x="69343" y="188744"/>
                    <a:pt x="45339" y="178802"/>
                    <a:pt x="27641" y="161104"/>
                  </a:cubicBezTo>
                  <a:cubicBezTo>
                    <a:pt x="9943" y="143405"/>
                    <a:pt x="0" y="119401"/>
                    <a:pt x="0" y="94372"/>
                  </a:cubicBezTo>
                  <a:lnTo>
                    <a:pt x="0" y="94372"/>
                  </a:lnTo>
                  <a:cubicBezTo>
                    <a:pt x="0" y="69343"/>
                    <a:pt x="9943" y="45339"/>
                    <a:pt x="27641" y="27641"/>
                  </a:cubicBezTo>
                  <a:cubicBezTo>
                    <a:pt x="45339" y="9943"/>
                    <a:pt x="69343" y="0"/>
                    <a:pt x="94372" y="0"/>
                  </a:cubicBezTo>
                  <a:close/>
                </a:path>
              </a:pathLst>
            </a:custGeom>
            <a:solidFill>
              <a:srgbClr val="03BCD6"/>
            </a:solidFill>
          </p:spPr>
        </p:sp>
        <p:sp>
          <p:nvSpPr>
            <p:cNvPr name="TextBox 10" id="10"/>
            <p:cNvSpPr txBox="true"/>
            <p:nvPr/>
          </p:nvSpPr>
          <p:spPr>
            <a:xfrm>
              <a:off x="0" y="-57150"/>
              <a:ext cx="712752" cy="245894"/>
            </a:xfrm>
            <a:prstGeom prst="rect">
              <a:avLst/>
            </a:prstGeom>
          </p:spPr>
          <p:txBody>
            <a:bodyPr anchor="ctr" rtlCol="false" tIns="50800" lIns="50800" bIns="50800" rIns="50800"/>
            <a:lstStyle/>
            <a:p>
              <a:pPr algn="ctr">
                <a:lnSpc>
                  <a:spcPts val="2799"/>
                </a:lnSpc>
              </a:pPr>
            </a:p>
          </p:txBody>
        </p:sp>
      </p:grpSp>
      <p:grpSp>
        <p:nvGrpSpPr>
          <p:cNvPr name="Group 11" id="11"/>
          <p:cNvGrpSpPr/>
          <p:nvPr/>
        </p:nvGrpSpPr>
        <p:grpSpPr>
          <a:xfrm rot="0">
            <a:off x="1541410" y="4588635"/>
            <a:ext cx="7242281" cy="3487484"/>
            <a:chOff x="0" y="0"/>
            <a:chExt cx="1907432" cy="918514"/>
          </a:xfrm>
        </p:grpSpPr>
        <p:sp>
          <p:nvSpPr>
            <p:cNvPr name="Freeform 12" id="12"/>
            <p:cNvSpPr/>
            <p:nvPr/>
          </p:nvSpPr>
          <p:spPr>
            <a:xfrm flipH="false" flipV="false" rot="0">
              <a:off x="0" y="0"/>
              <a:ext cx="1907432" cy="918514"/>
            </a:xfrm>
            <a:custGeom>
              <a:avLst/>
              <a:gdLst/>
              <a:ahLst/>
              <a:cxnLst/>
              <a:rect r="r" b="b" t="t" l="l"/>
              <a:pathLst>
                <a:path h="918514" w="1907432">
                  <a:moveTo>
                    <a:pt x="33139" y="0"/>
                  </a:moveTo>
                  <a:lnTo>
                    <a:pt x="1874293" y="0"/>
                  </a:lnTo>
                  <a:cubicBezTo>
                    <a:pt x="1892595" y="0"/>
                    <a:pt x="1907432" y="14837"/>
                    <a:pt x="1907432" y="33139"/>
                  </a:cubicBezTo>
                  <a:lnTo>
                    <a:pt x="1907432" y="885376"/>
                  </a:lnTo>
                  <a:cubicBezTo>
                    <a:pt x="1907432" y="894165"/>
                    <a:pt x="1903941" y="902593"/>
                    <a:pt x="1897726" y="908808"/>
                  </a:cubicBezTo>
                  <a:cubicBezTo>
                    <a:pt x="1891511" y="915023"/>
                    <a:pt x="1883082" y="918514"/>
                    <a:pt x="1874293" y="918514"/>
                  </a:cubicBezTo>
                  <a:lnTo>
                    <a:pt x="33139" y="918514"/>
                  </a:lnTo>
                  <a:cubicBezTo>
                    <a:pt x="24350" y="918514"/>
                    <a:pt x="15921" y="915023"/>
                    <a:pt x="9706" y="908808"/>
                  </a:cubicBezTo>
                  <a:cubicBezTo>
                    <a:pt x="3491" y="902593"/>
                    <a:pt x="0" y="894165"/>
                    <a:pt x="0" y="885376"/>
                  </a:cubicBezTo>
                  <a:lnTo>
                    <a:pt x="0" y="33139"/>
                  </a:lnTo>
                  <a:cubicBezTo>
                    <a:pt x="0" y="24350"/>
                    <a:pt x="3491" y="15921"/>
                    <a:pt x="9706" y="9706"/>
                  </a:cubicBezTo>
                  <a:cubicBezTo>
                    <a:pt x="15921" y="3491"/>
                    <a:pt x="24350" y="0"/>
                    <a:pt x="33139" y="0"/>
                  </a:cubicBezTo>
                  <a:close/>
                </a:path>
              </a:pathLst>
            </a:custGeom>
            <a:solidFill>
              <a:srgbClr val="FFFFFF">
                <a:alpha val="17647"/>
              </a:srgbClr>
            </a:solidFill>
            <a:ln cap="rnd">
              <a:noFill/>
              <a:prstDash val="solid"/>
              <a:round/>
            </a:ln>
          </p:spPr>
        </p:sp>
        <p:sp>
          <p:nvSpPr>
            <p:cNvPr name="TextBox 13" id="13"/>
            <p:cNvSpPr txBox="true"/>
            <p:nvPr/>
          </p:nvSpPr>
          <p:spPr>
            <a:xfrm>
              <a:off x="0" y="-57150"/>
              <a:ext cx="1907432" cy="975664"/>
            </a:xfrm>
            <a:prstGeom prst="rect">
              <a:avLst/>
            </a:prstGeom>
          </p:spPr>
          <p:txBody>
            <a:bodyPr anchor="ctr" rtlCol="false" tIns="50800" lIns="50800" bIns="50800" rIns="50800"/>
            <a:lstStyle/>
            <a:p>
              <a:pPr algn="ctr">
                <a:lnSpc>
                  <a:spcPts val="2799"/>
                </a:lnSpc>
              </a:pPr>
            </a:p>
          </p:txBody>
        </p:sp>
      </p:grpSp>
      <p:sp>
        <p:nvSpPr>
          <p:cNvPr name="TextBox 14" id="14"/>
          <p:cNvSpPr txBox="true"/>
          <p:nvPr/>
        </p:nvSpPr>
        <p:spPr>
          <a:xfrm rot="0">
            <a:off x="3920092" y="2275034"/>
            <a:ext cx="10752616" cy="1122975"/>
          </a:xfrm>
          <a:prstGeom prst="rect">
            <a:avLst/>
          </a:prstGeom>
        </p:spPr>
        <p:txBody>
          <a:bodyPr anchor="t" rtlCol="false" tIns="0" lIns="0" bIns="0" rIns="0">
            <a:spAutoFit/>
          </a:bodyPr>
          <a:lstStyle/>
          <a:p>
            <a:pPr algn="ctr">
              <a:lnSpc>
                <a:spcPts val="7769"/>
              </a:lnSpc>
            </a:pPr>
            <a:r>
              <a:rPr lang="en-US" b="true" sz="8093" spc="-412">
                <a:solidFill>
                  <a:srgbClr val="FFFFFF"/>
                </a:solidFill>
                <a:latin typeface="Poppins Bold"/>
                <a:ea typeface="Poppins Bold"/>
                <a:cs typeface="Poppins Bold"/>
                <a:sym typeface="Poppins Bold"/>
              </a:rPr>
              <a:t>How You Can Help</a:t>
            </a:r>
          </a:p>
        </p:txBody>
      </p:sp>
      <p:sp>
        <p:nvSpPr>
          <p:cNvPr name="TextBox 15" id="15"/>
          <p:cNvSpPr txBox="true"/>
          <p:nvPr/>
        </p:nvSpPr>
        <p:spPr>
          <a:xfrm rot="0">
            <a:off x="1921281" y="5001226"/>
            <a:ext cx="4848517" cy="367073"/>
          </a:xfrm>
          <a:prstGeom prst="rect">
            <a:avLst/>
          </a:prstGeom>
        </p:spPr>
        <p:txBody>
          <a:bodyPr anchor="t" rtlCol="false" tIns="0" lIns="0" bIns="0" rIns="0">
            <a:spAutoFit/>
          </a:bodyPr>
          <a:lstStyle/>
          <a:p>
            <a:pPr algn="l" marL="0" indent="0" lvl="0">
              <a:lnSpc>
                <a:spcPts val="2867"/>
              </a:lnSpc>
              <a:spcBef>
                <a:spcPct val="0"/>
              </a:spcBef>
            </a:pPr>
            <a:r>
              <a:rPr lang="en-US" b="true" sz="2048" spc="94">
                <a:solidFill>
                  <a:srgbClr val="FFFFFF"/>
                </a:solidFill>
                <a:latin typeface="Poppins Bold"/>
                <a:ea typeface="Poppins Bold"/>
                <a:cs typeface="Poppins Bold"/>
                <a:sym typeface="Poppins Bold"/>
              </a:rPr>
              <a:t>Red</a:t>
            </a:r>
            <a:r>
              <a:rPr lang="en-US" b="true" sz="2048" spc="94" strike="noStrike" u="none">
                <a:solidFill>
                  <a:srgbClr val="FFFFFF"/>
                </a:solidFill>
                <a:latin typeface="Poppins Bold"/>
                <a:ea typeface="Poppins Bold"/>
                <a:cs typeface="Poppins Bold"/>
                <a:sym typeface="Poppins Bold"/>
              </a:rPr>
              <a:t>uce single-use plastics</a:t>
            </a:r>
          </a:p>
        </p:txBody>
      </p:sp>
      <p:sp>
        <p:nvSpPr>
          <p:cNvPr name="TextBox 16" id="16"/>
          <p:cNvSpPr txBox="true"/>
          <p:nvPr/>
        </p:nvSpPr>
        <p:spPr>
          <a:xfrm rot="0">
            <a:off x="1921281" y="5625474"/>
            <a:ext cx="6339953" cy="1711325"/>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71765"/>
                  </a:srgbClr>
                </a:solidFill>
                <a:latin typeface="Poppins"/>
                <a:ea typeface="Poppins"/>
                <a:cs typeface="Poppins"/>
                <a:sym typeface="Poppins"/>
              </a:rPr>
              <a:t>Lorem ipsum dolor sit amet, consectetur adipiscing elit. Sed at ipsum vitae lacus lobortis lacinia. Donec tristique arcu massa, at pharetra tortor feugiat non.</a:t>
            </a:r>
          </a:p>
        </p:txBody>
      </p:sp>
      <p:sp>
        <p:nvSpPr>
          <p:cNvPr name="TextBox 17" id="17"/>
          <p:cNvSpPr txBox="true"/>
          <p:nvPr/>
        </p:nvSpPr>
        <p:spPr>
          <a:xfrm rot="0">
            <a:off x="2024613" y="7864007"/>
            <a:ext cx="2499564" cy="367073"/>
          </a:xfrm>
          <a:prstGeom prst="rect">
            <a:avLst/>
          </a:prstGeom>
        </p:spPr>
        <p:txBody>
          <a:bodyPr anchor="t" rtlCol="false" tIns="0" lIns="0" bIns="0" rIns="0">
            <a:spAutoFit/>
          </a:bodyPr>
          <a:lstStyle/>
          <a:p>
            <a:pPr algn="ctr">
              <a:lnSpc>
                <a:spcPts val="2867"/>
              </a:lnSpc>
            </a:pPr>
            <a:r>
              <a:rPr lang="en-US" b="true" sz="2048" spc="256">
                <a:solidFill>
                  <a:srgbClr val="FFFFFF"/>
                </a:solidFill>
                <a:latin typeface="Poppins Bold"/>
                <a:ea typeface="Poppins Bold"/>
                <a:cs typeface="Poppins Bold"/>
                <a:sym typeface="Poppins Bold"/>
              </a:rPr>
              <a:t>Read More</a:t>
            </a:r>
          </a:p>
        </p:txBody>
      </p:sp>
      <p:grpSp>
        <p:nvGrpSpPr>
          <p:cNvPr name="Group 18" id="18"/>
          <p:cNvGrpSpPr/>
          <p:nvPr/>
        </p:nvGrpSpPr>
        <p:grpSpPr>
          <a:xfrm rot="0">
            <a:off x="9884181" y="7717799"/>
            <a:ext cx="2706228" cy="716639"/>
            <a:chOff x="0" y="0"/>
            <a:chExt cx="712752" cy="188744"/>
          </a:xfrm>
        </p:grpSpPr>
        <p:sp>
          <p:nvSpPr>
            <p:cNvPr name="Freeform 19" id="19"/>
            <p:cNvSpPr/>
            <p:nvPr/>
          </p:nvSpPr>
          <p:spPr>
            <a:xfrm flipH="false" flipV="false" rot="0">
              <a:off x="0" y="0"/>
              <a:ext cx="712752" cy="188744"/>
            </a:xfrm>
            <a:custGeom>
              <a:avLst/>
              <a:gdLst/>
              <a:ahLst/>
              <a:cxnLst/>
              <a:rect r="r" b="b" t="t" l="l"/>
              <a:pathLst>
                <a:path h="188744" w="712752">
                  <a:moveTo>
                    <a:pt x="94372" y="0"/>
                  </a:moveTo>
                  <a:lnTo>
                    <a:pt x="618379" y="0"/>
                  </a:lnTo>
                  <a:cubicBezTo>
                    <a:pt x="643408" y="0"/>
                    <a:pt x="667412" y="9943"/>
                    <a:pt x="685111" y="27641"/>
                  </a:cubicBezTo>
                  <a:cubicBezTo>
                    <a:pt x="702809" y="45339"/>
                    <a:pt x="712752" y="69343"/>
                    <a:pt x="712752" y="94372"/>
                  </a:cubicBezTo>
                  <a:lnTo>
                    <a:pt x="712752" y="94372"/>
                  </a:lnTo>
                  <a:cubicBezTo>
                    <a:pt x="712752" y="119401"/>
                    <a:pt x="702809" y="143405"/>
                    <a:pt x="685111" y="161104"/>
                  </a:cubicBezTo>
                  <a:cubicBezTo>
                    <a:pt x="667412" y="178802"/>
                    <a:pt x="643408" y="188744"/>
                    <a:pt x="618379" y="188744"/>
                  </a:cubicBezTo>
                  <a:lnTo>
                    <a:pt x="94372" y="188744"/>
                  </a:lnTo>
                  <a:cubicBezTo>
                    <a:pt x="69343" y="188744"/>
                    <a:pt x="45339" y="178802"/>
                    <a:pt x="27641" y="161104"/>
                  </a:cubicBezTo>
                  <a:cubicBezTo>
                    <a:pt x="9943" y="143405"/>
                    <a:pt x="0" y="119401"/>
                    <a:pt x="0" y="94372"/>
                  </a:cubicBezTo>
                  <a:lnTo>
                    <a:pt x="0" y="94372"/>
                  </a:lnTo>
                  <a:cubicBezTo>
                    <a:pt x="0" y="69343"/>
                    <a:pt x="9943" y="45339"/>
                    <a:pt x="27641" y="27641"/>
                  </a:cubicBezTo>
                  <a:cubicBezTo>
                    <a:pt x="45339" y="9943"/>
                    <a:pt x="69343" y="0"/>
                    <a:pt x="94372" y="0"/>
                  </a:cubicBezTo>
                  <a:close/>
                </a:path>
              </a:pathLst>
            </a:custGeom>
            <a:solidFill>
              <a:srgbClr val="FFFFFF"/>
            </a:solidFill>
          </p:spPr>
        </p:sp>
        <p:sp>
          <p:nvSpPr>
            <p:cNvPr name="TextBox 20" id="20"/>
            <p:cNvSpPr txBox="true"/>
            <p:nvPr/>
          </p:nvSpPr>
          <p:spPr>
            <a:xfrm>
              <a:off x="0" y="-57150"/>
              <a:ext cx="712752" cy="245894"/>
            </a:xfrm>
            <a:prstGeom prst="rect">
              <a:avLst/>
            </a:prstGeom>
          </p:spPr>
          <p:txBody>
            <a:bodyPr anchor="ctr" rtlCol="false" tIns="50800" lIns="50800" bIns="50800" rIns="50800"/>
            <a:lstStyle/>
            <a:p>
              <a:pPr algn="ctr">
                <a:lnSpc>
                  <a:spcPts val="2799"/>
                </a:lnSpc>
              </a:pPr>
            </a:p>
          </p:txBody>
        </p:sp>
      </p:grpSp>
      <p:grpSp>
        <p:nvGrpSpPr>
          <p:cNvPr name="Group 21" id="21"/>
          <p:cNvGrpSpPr/>
          <p:nvPr/>
        </p:nvGrpSpPr>
        <p:grpSpPr>
          <a:xfrm rot="0">
            <a:off x="9504310" y="4588635"/>
            <a:ext cx="7242281" cy="3487484"/>
            <a:chOff x="0" y="0"/>
            <a:chExt cx="1907432" cy="918514"/>
          </a:xfrm>
        </p:grpSpPr>
        <p:sp>
          <p:nvSpPr>
            <p:cNvPr name="Freeform 22" id="22"/>
            <p:cNvSpPr/>
            <p:nvPr/>
          </p:nvSpPr>
          <p:spPr>
            <a:xfrm flipH="false" flipV="false" rot="0">
              <a:off x="0" y="0"/>
              <a:ext cx="1907432" cy="918514"/>
            </a:xfrm>
            <a:custGeom>
              <a:avLst/>
              <a:gdLst/>
              <a:ahLst/>
              <a:cxnLst/>
              <a:rect r="r" b="b" t="t" l="l"/>
              <a:pathLst>
                <a:path h="918514" w="1907432">
                  <a:moveTo>
                    <a:pt x="33139" y="0"/>
                  </a:moveTo>
                  <a:lnTo>
                    <a:pt x="1874293" y="0"/>
                  </a:lnTo>
                  <a:cubicBezTo>
                    <a:pt x="1892595" y="0"/>
                    <a:pt x="1907432" y="14837"/>
                    <a:pt x="1907432" y="33139"/>
                  </a:cubicBezTo>
                  <a:lnTo>
                    <a:pt x="1907432" y="885376"/>
                  </a:lnTo>
                  <a:cubicBezTo>
                    <a:pt x="1907432" y="894165"/>
                    <a:pt x="1903941" y="902593"/>
                    <a:pt x="1897726" y="908808"/>
                  </a:cubicBezTo>
                  <a:cubicBezTo>
                    <a:pt x="1891511" y="915023"/>
                    <a:pt x="1883082" y="918514"/>
                    <a:pt x="1874293" y="918514"/>
                  </a:cubicBezTo>
                  <a:lnTo>
                    <a:pt x="33139" y="918514"/>
                  </a:lnTo>
                  <a:cubicBezTo>
                    <a:pt x="24350" y="918514"/>
                    <a:pt x="15921" y="915023"/>
                    <a:pt x="9706" y="908808"/>
                  </a:cubicBezTo>
                  <a:cubicBezTo>
                    <a:pt x="3491" y="902593"/>
                    <a:pt x="0" y="894165"/>
                    <a:pt x="0" y="885376"/>
                  </a:cubicBezTo>
                  <a:lnTo>
                    <a:pt x="0" y="33139"/>
                  </a:lnTo>
                  <a:cubicBezTo>
                    <a:pt x="0" y="24350"/>
                    <a:pt x="3491" y="15921"/>
                    <a:pt x="9706" y="9706"/>
                  </a:cubicBezTo>
                  <a:cubicBezTo>
                    <a:pt x="15921" y="3491"/>
                    <a:pt x="24350" y="0"/>
                    <a:pt x="33139" y="0"/>
                  </a:cubicBezTo>
                  <a:close/>
                </a:path>
              </a:pathLst>
            </a:custGeom>
            <a:solidFill>
              <a:srgbClr val="FFFFFF">
                <a:alpha val="17647"/>
              </a:srgbClr>
            </a:solidFill>
            <a:ln cap="rnd">
              <a:noFill/>
              <a:prstDash val="solid"/>
              <a:round/>
            </a:ln>
          </p:spPr>
        </p:sp>
        <p:sp>
          <p:nvSpPr>
            <p:cNvPr name="TextBox 23" id="23"/>
            <p:cNvSpPr txBox="true"/>
            <p:nvPr/>
          </p:nvSpPr>
          <p:spPr>
            <a:xfrm>
              <a:off x="0" y="-57150"/>
              <a:ext cx="1907432" cy="975664"/>
            </a:xfrm>
            <a:prstGeom prst="rect">
              <a:avLst/>
            </a:prstGeom>
          </p:spPr>
          <p:txBody>
            <a:bodyPr anchor="ctr" rtlCol="false" tIns="50800" lIns="50800" bIns="50800" rIns="50800"/>
            <a:lstStyle/>
            <a:p>
              <a:pPr algn="ctr">
                <a:lnSpc>
                  <a:spcPts val="2799"/>
                </a:lnSpc>
              </a:pPr>
            </a:p>
          </p:txBody>
        </p:sp>
      </p:grpSp>
      <p:sp>
        <p:nvSpPr>
          <p:cNvPr name="TextBox 24" id="24"/>
          <p:cNvSpPr txBox="true"/>
          <p:nvPr/>
        </p:nvSpPr>
        <p:spPr>
          <a:xfrm rot="0">
            <a:off x="9884181" y="5001226"/>
            <a:ext cx="4848517" cy="367073"/>
          </a:xfrm>
          <a:prstGeom prst="rect">
            <a:avLst/>
          </a:prstGeom>
        </p:spPr>
        <p:txBody>
          <a:bodyPr anchor="t" rtlCol="false" tIns="0" lIns="0" bIns="0" rIns="0">
            <a:spAutoFit/>
          </a:bodyPr>
          <a:lstStyle/>
          <a:p>
            <a:pPr algn="l" marL="0" indent="0" lvl="0">
              <a:lnSpc>
                <a:spcPts val="2867"/>
              </a:lnSpc>
              <a:spcBef>
                <a:spcPct val="0"/>
              </a:spcBef>
            </a:pPr>
            <a:r>
              <a:rPr lang="en-US" b="true" sz="2048" spc="94">
                <a:solidFill>
                  <a:srgbClr val="FFFFFF"/>
                </a:solidFill>
                <a:latin typeface="Poppins Bold"/>
                <a:ea typeface="Poppins Bold"/>
                <a:cs typeface="Poppins Bold"/>
                <a:sym typeface="Poppins Bold"/>
              </a:rPr>
              <a:t>Support e</a:t>
            </a:r>
            <a:r>
              <a:rPr lang="en-US" b="true" sz="2048" spc="94" strike="noStrike" u="none">
                <a:solidFill>
                  <a:srgbClr val="FFFFFF"/>
                </a:solidFill>
                <a:latin typeface="Poppins Bold"/>
                <a:ea typeface="Poppins Bold"/>
                <a:cs typeface="Poppins Bold"/>
                <a:sym typeface="Poppins Bold"/>
              </a:rPr>
              <a:t>co-friendly brands</a:t>
            </a:r>
          </a:p>
        </p:txBody>
      </p:sp>
      <p:sp>
        <p:nvSpPr>
          <p:cNvPr name="TextBox 25" id="25"/>
          <p:cNvSpPr txBox="true"/>
          <p:nvPr/>
        </p:nvSpPr>
        <p:spPr>
          <a:xfrm rot="0">
            <a:off x="9884181" y="5625474"/>
            <a:ext cx="6339953" cy="1711325"/>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71765"/>
                  </a:srgbClr>
                </a:solidFill>
                <a:latin typeface="Poppins"/>
                <a:ea typeface="Poppins"/>
                <a:cs typeface="Poppins"/>
                <a:sym typeface="Poppins"/>
              </a:rPr>
              <a:t>Lorem ipsum dolor sit amet, consectetur adipiscing elit. Sed at ipsum vitae lacus lobortis lacinia. Donec tristique arcu massa, at pharetra tortor feugiat non.</a:t>
            </a:r>
          </a:p>
        </p:txBody>
      </p:sp>
      <p:sp>
        <p:nvSpPr>
          <p:cNvPr name="TextBox 26" id="26"/>
          <p:cNvSpPr txBox="true"/>
          <p:nvPr/>
        </p:nvSpPr>
        <p:spPr>
          <a:xfrm rot="0">
            <a:off x="9987513" y="7864007"/>
            <a:ext cx="2499564" cy="367073"/>
          </a:xfrm>
          <a:prstGeom prst="rect">
            <a:avLst/>
          </a:prstGeom>
        </p:spPr>
        <p:txBody>
          <a:bodyPr anchor="t" rtlCol="false" tIns="0" lIns="0" bIns="0" rIns="0">
            <a:spAutoFit/>
          </a:bodyPr>
          <a:lstStyle/>
          <a:p>
            <a:pPr algn="ctr">
              <a:lnSpc>
                <a:spcPts val="2867"/>
              </a:lnSpc>
            </a:pPr>
            <a:r>
              <a:rPr lang="en-US" b="true" sz="2048" spc="256">
                <a:solidFill>
                  <a:srgbClr val="014D86"/>
                </a:solidFill>
                <a:latin typeface="Poppins Bold"/>
                <a:ea typeface="Poppins Bold"/>
                <a:cs typeface="Poppins Bold"/>
                <a:sym typeface="Poppins Bold"/>
              </a:rPr>
              <a:t>Read More</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2275466" y="5484240"/>
            <a:ext cx="16324933" cy="6137219"/>
            <a:chOff x="0" y="0"/>
            <a:chExt cx="3917778" cy="1472855"/>
          </a:xfrm>
        </p:grpSpPr>
        <p:sp>
          <p:nvSpPr>
            <p:cNvPr name="Freeform 4" id="4"/>
            <p:cNvSpPr/>
            <p:nvPr/>
          </p:nvSpPr>
          <p:spPr>
            <a:xfrm flipH="false" flipV="false" rot="0">
              <a:off x="0" y="0"/>
              <a:ext cx="3917778" cy="1472855"/>
            </a:xfrm>
            <a:custGeom>
              <a:avLst/>
              <a:gdLst/>
              <a:ahLst/>
              <a:cxnLst/>
              <a:rect r="r" b="b" t="t" l="l"/>
              <a:pathLst>
                <a:path h="1472855" w="3917778">
                  <a:moveTo>
                    <a:pt x="10907" y="0"/>
                  </a:moveTo>
                  <a:lnTo>
                    <a:pt x="3906871" y="0"/>
                  </a:lnTo>
                  <a:cubicBezTo>
                    <a:pt x="3912895" y="0"/>
                    <a:pt x="3917778" y="4883"/>
                    <a:pt x="3917778" y="10907"/>
                  </a:cubicBezTo>
                  <a:lnTo>
                    <a:pt x="3917778" y="1461948"/>
                  </a:lnTo>
                  <a:cubicBezTo>
                    <a:pt x="3917778" y="1467972"/>
                    <a:pt x="3912895" y="1472855"/>
                    <a:pt x="3906871" y="1472855"/>
                  </a:cubicBezTo>
                  <a:lnTo>
                    <a:pt x="10907" y="1472855"/>
                  </a:lnTo>
                  <a:cubicBezTo>
                    <a:pt x="4883" y="1472855"/>
                    <a:pt x="0" y="1467972"/>
                    <a:pt x="0" y="1461948"/>
                  </a:cubicBezTo>
                  <a:lnTo>
                    <a:pt x="0" y="10907"/>
                  </a:lnTo>
                  <a:cubicBezTo>
                    <a:pt x="0" y="4883"/>
                    <a:pt x="4883" y="0"/>
                    <a:pt x="10907" y="0"/>
                  </a:cubicBezTo>
                  <a:close/>
                </a:path>
              </a:pathLst>
            </a:custGeom>
            <a:blipFill>
              <a:blip r:embed="rId3"/>
              <a:stretch>
                <a:fillRect l="0" t="-50082" r="0" b="-50082"/>
              </a:stretch>
            </a:blipFill>
            <a:ln w="114300" cap="rnd">
              <a:solidFill>
                <a:srgbClr val="FFFFFF"/>
              </a:solidFill>
              <a:prstDash val="solid"/>
              <a:round/>
            </a:ln>
          </p:spPr>
        </p:sp>
      </p:grpSp>
      <p:sp>
        <p:nvSpPr>
          <p:cNvPr name="Freeform 5" id="5"/>
          <p:cNvSpPr/>
          <p:nvPr/>
        </p:nvSpPr>
        <p:spPr>
          <a:xfrm flipH="false" flipV="false" rot="0">
            <a:off x="14458664" y="8530345"/>
            <a:ext cx="4856524" cy="4114800"/>
          </a:xfrm>
          <a:custGeom>
            <a:avLst/>
            <a:gdLst/>
            <a:ahLst/>
            <a:cxnLst/>
            <a:rect r="r" b="b" t="t" l="l"/>
            <a:pathLst>
              <a:path h="4114800" w="4856524">
                <a:moveTo>
                  <a:pt x="0" y="0"/>
                </a:moveTo>
                <a:lnTo>
                  <a:pt x="4856523" y="0"/>
                </a:lnTo>
                <a:lnTo>
                  <a:pt x="4856523" y="4114800"/>
                </a:lnTo>
                <a:lnTo>
                  <a:pt x="0" y="4114800"/>
                </a:lnTo>
                <a:lnTo>
                  <a:pt x="0" y="0"/>
                </a:lnTo>
                <a:close/>
              </a:path>
            </a:pathLst>
          </a:custGeom>
          <a:blipFill>
            <a:blip r:embed="rId4">
              <a:alphaModFix amt="18000"/>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6" id="6"/>
          <p:cNvSpPr/>
          <p:nvPr/>
        </p:nvSpPr>
        <p:spPr>
          <a:xfrm flipH="false" flipV="false" rot="8345652">
            <a:off x="-2428262" y="-1525214"/>
            <a:ext cx="4856524" cy="4114800"/>
          </a:xfrm>
          <a:custGeom>
            <a:avLst/>
            <a:gdLst/>
            <a:ahLst/>
            <a:cxnLst/>
            <a:rect r="r" b="b" t="t" l="l"/>
            <a:pathLst>
              <a:path h="4114800" w="4856524">
                <a:moveTo>
                  <a:pt x="0" y="0"/>
                </a:moveTo>
                <a:lnTo>
                  <a:pt x="4856524" y="0"/>
                </a:lnTo>
                <a:lnTo>
                  <a:pt x="4856524" y="4114800"/>
                </a:lnTo>
                <a:lnTo>
                  <a:pt x="0" y="4114800"/>
                </a:lnTo>
                <a:lnTo>
                  <a:pt x="0" y="0"/>
                </a:lnTo>
                <a:close/>
              </a:path>
            </a:pathLst>
          </a:custGeom>
          <a:blipFill>
            <a:blip r:embed="rId4">
              <a:alphaModFix amt="18000"/>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6238912" y="1330325"/>
            <a:ext cx="1020388" cy="905999"/>
          </a:xfrm>
          <a:custGeom>
            <a:avLst/>
            <a:gdLst/>
            <a:ahLst/>
            <a:cxnLst/>
            <a:rect r="r" b="b" t="t" l="l"/>
            <a:pathLst>
              <a:path h="905999" w="1020388">
                <a:moveTo>
                  <a:pt x="0" y="0"/>
                </a:moveTo>
                <a:lnTo>
                  <a:pt x="1020388" y="0"/>
                </a:lnTo>
                <a:lnTo>
                  <a:pt x="1020388" y="905999"/>
                </a:lnTo>
                <a:lnTo>
                  <a:pt x="0" y="90599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8" id="8"/>
          <p:cNvGrpSpPr/>
          <p:nvPr/>
        </p:nvGrpSpPr>
        <p:grpSpPr>
          <a:xfrm rot="0">
            <a:off x="16499371" y="1533590"/>
            <a:ext cx="499469" cy="499469"/>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0">
            <a:off x="653312" y="7265446"/>
            <a:ext cx="1020388" cy="905999"/>
          </a:xfrm>
          <a:custGeom>
            <a:avLst/>
            <a:gdLst/>
            <a:ahLst/>
            <a:cxnLst/>
            <a:rect r="r" b="b" t="t" l="l"/>
            <a:pathLst>
              <a:path h="905999" w="1020388">
                <a:moveTo>
                  <a:pt x="0" y="0"/>
                </a:moveTo>
                <a:lnTo>
                  <a:pt x="1020388" y="0"/>
                </a:lnTo>
                <a:lnTo>
                  <a:pt x="1020388" y="905999"/>
                </a:lnTo>
                <a:lnTo>
                  <a:pt x="0" y="90599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2" id="12"/>
          <p:cNvGrpSpPr/>
          <p:nvPr/>
        </p:nvGrpSpPr>
        <p:grpSpPr>
          <a:xfrm rot="0">
            <a:off x="913772" y="7468711"/>
            <a:ext cx="499469" cy="49946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6178074"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16" id="16"/>
          <p:cNvSpPr txBox="true"/>
          <p:nvPr/>
        </p:nvSpPr>
        <p:spPr>
          <a:xfrm rot="0">
            <a:off x="8423381"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17" id="17"/>
          <p:cNvSpPr txBox="true"/>
          <p:nvPr/>
        </p:nvSpPr>
        <p:spPr>
          <a:xfrm rot="0">
            <a:off x="10668687" y="971550"/>
            <a:ext cx="1441239"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18" id="18"/>
          <p:cNvSpPr txBox="true"/>
          <p:nvPr/>
        </p:nvSpPr>
        <p:spPr>
          <a:xfrm rot="0">
            <a:off x="1413241" y="2675030"/>
            <a:ext cx="7378272" cy="2109135"/>
          </a:xfrm>
          <a:prstGeom prst="rect">
            <a:avLst/>
          </a:prstGeom>
        </p:spPr>
        <p:txBody>
          <a:bodyPr anchor="t" rtlCol="false" tIns="0" lIns="0" bIns="0" rIns="0">
            <a:spAutoFit/>
          </a:bodyPr>
          <a:lstStyle/>
          <a:p>
            <a:pPr algn="l">
              <a:lnSpc>
                <a:spcPts val="7769"/>
              </a:lnSpc>
            </a:pPr>
            <a:r>
              <a:rPr lang="en-US" sz="8093" spc="-412" b="true">
                <a:solidFill>
                  <a:srgbClr val="FFFFFF"/>
                </a:solidFill>
                <a:latin typeface="Poppins Bold"/>
                <a:ea typeface="Poppins Bold"/>
                <a:cs typeface="Poppins Bold"/>
                <a:sym typeface="Poppins Bold"/>
              </a:rPr>
              <a:t>Let’s Keep the Ocean Alive</a:t>
            </a:r>
          </a:p>
        </p:txBody>
      </p:sp>
      <p:sp>
        <p:nvSpPr>
          <p:cNvPr name="TextBox 19" id="19"/>
          <p:cNvSpPr txBox="true"/>
          <p:nvPr/>
        </p:nvSpPr>
        <p:spPr>
          <a:xfrm rot="0">
            <a:off x="9202660" y="2676008"/>
            <a:ext cx="7796180" cy="367073"/>
          </a:xfrm>
          <a:prstGeom prst="rect">
            <a:avLst/>
          </a:prstGeom>
        </p:spPr>
        <p:txBody>
          <a:bodyPr anchor="t" rtlCol="false" tIns="0" lIns="0" bIns="0" rIns="0">
            <a:spAutoFit/>
          </a:bodyPr>
          <a:lstStyle/>
          <a:p>
            <a:pPr algn="l" marL="0" indent="0" lvl="0">
              <a:lnSpc>
                <a:spcPts val="2867"/>
              </a:lnSpc>
              <a:spcBef>
                <a:spcPct val="0"/>
              </a:spcBef>
            </a:pPr>
            <a:r>
              <a:rPr lang="en-US" b="true" sz="2048" spc="94">
                <a:solidFill>
                  <a:srgbClr val="FFFFFF"/>
                </a:solidFill>
                <a:latin typeface="Poppins Bold"/>
                <a:ea typeface="Poppins Bold"/>
                <a:cs typeface="Poppins Bold"/>
                <a:sym typeface="Poppins Bold"/>
              </a:rPr>
              <a:t>Dona</a:t>
            </a:r>
            <a:r>
              <a:rPr lang="en-US" b="true" sz="2048" spc="94" strike="noStrike" u="none">
                <a:solidFill>
                  <a:srgbClr val="FFFFFF"/>
                </a:solidFill>
                <a:latin typeface="Poppins Bold"/>
                <a:ea typeface="Poppins Bold"/>
                <a:cs typeface="Poppins Bold"/>
                <a:sym typeface="Poppins Bold"/>
              </a:rPr>
              <a:t>te to a cause at : www.reallygreatsite.com</a:t>
            </a:r>
          </a:p>
        </p:txBody>
      </p:sp>
      <p:sp>
        <p:nvSpPr>
          <p:cNvPr name="TextBox 20" id="20"/>
          <p:cNvSpPr txBox="true"/>
          <p:nvPr/>
        </p:nvSpPr>
        <p:spPr>
          <a:xfrm rot="0">
            <a:off x="9202660" y="3501466"/>
            <a:ext cx="7036251" cy="1282700"/>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71765"/>
                  </a:srgbClr>
                </a:solidFill>
                <a:latin typeface="Poppins"/>
                <a:ea typeface="Poppins"/>
                <a:cs typeface="Poppins"/>
                <a:sym typeface="Poppins"/>
              </a:rPr>
              <a:t>Lorem ipsum dolor sit amet, consectetur adipiscing elit. Sed at ipsum vitae lacus lobortis lacinia. Donec tristique arcu massa, at pharetra tortor feugiat non.</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4458664" y="8530345"/>
            <a:ext cx="4856524" cy="4114800"/>
          </a:xfrm>
          <a:custGeom>
            <a:avLst/>
            <a:gdLst/>
            <a:ahLst/>
            <a:cxnLst/>
            <a:rect r="r" b="b" t="t" l="l"/>
            <a:pathLst>
              <a:path h="4114800" w="4856524">
                <a:moveTo>
                  <a:pt x="0" y="0"/>
                </a:moveTo>
                <a:lnTo>
                  <a:pt x="4856523" y="0"/>
                </a:lnTo>
                <a:lnTo>
                  <a:pt x="4856523" y="4114800"/>
                </a:lnTo>
                <a:lnTo>
                  <a:pt x="0" y="4114800"/>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a:ln cap="sq">
            <a:noFill/>
            <a:prstDash val="solid"/>
            <a:miter/>
          </a:ln>
        </p:spPr>
      </p:sp>
      <p:sp>
        <p:nvSpPr>
          <p:cNvPr name="Freeform 4" id="4"/>
          <p:cNvSpPr/>
          <p:nvPr/>
        </p:nvSpPr>
        <p:spPr>
          <a:xfrm flipH="false" flipV="false" rot="8345652">
            <a:off x="-2428262" y="-1525214"/>
            <a:ext cx="4856524" cy="4114800"/>
          </a:xfrm>
          <a:custGeom>
            <a:avLst/>
            <a:gdLst/>
            <a:ahLst/>
            <a:cxnLst/>
            <a:rect r="r" b="b" t="t" l="l"/>
            <a:pathLst>
              <a:path h="4114800" w="4856524">
                <a:moveTo>
                  <a:pt x="0" y="0"/>
                </a:moveTo>
                <a:lnTo>
                  <a:pt x="4856524" y="0"/>
                </a:lnTo>
                <a:lnTo>
                  <a:pt x="4856524" y="4114800"/>
                </a:lnTo>
                <a:lnTo>
                  <a:pt x="0" y="4114800"/>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6178074"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6" id="6"/>
          <p:cNvSpPr txBox="true"/>
          <p:nvPr/>
        </p:nvSpPr>
        <p:spPr>
          <a:xfrm rot="0">
            <a:off x="8423381"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7" id="7"/>
          <p:cNvSpPr txBox="true"/>
          <p:nvPr/>
        </p:nvSpPr>
        <p:spPr>
          <a:xfrm rot="0">
            <a:off x="10668687" y="971550"/>
            <a:ext cx="1441239"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8" id="8"/>
          <p:cNvSpPr txBox="true"/>
          <p:nvPr/>
        </p:nvSpPr>
        <p:spPr>
          <a:xfrm rot="0">
            <a:off x="1028700" y="3720763"/>
            <a:ext cx="16230600" cy="3103834"/>
          </a:xfrm>
          <a:prstGeom prst="rect">
            <a:avLst/>
          </a:prstGeom>
        </p:spPr>
        <p:txBody>
          <a:bodyPr anchor="t" rtlCol="false" tIns="0" lIns="0" bIns="0" rIns="0">
            <a:spAutoFit/>
          </a:bodyPr>
          <a:lstStyle/>
          <a:p>
            <a:pPr algn="ctr">
              <a:lnSpc>
                <a:spcPts val="21514"/>
              </a:lnSpc>
            </a:pPr>
            <a:r>
              <a:rPr lang="en-US" b="true" sz="22411" spc="-1142">
                <a:solidFill>
                  <a:srgbClr val="FFFFFF"/>
                </a:solidFill>
                <a:latin typeface="Poppins Bold"/>
                <a:ea typeface="Poppins Bold"/>
                <a:cs typeface="Poppins Bold"/>
                <a:sym typeface="Poppins Bold"/>
              </a:rPr>
              <a:t>Thank You!</a:t>
            </a:r>
          </a:p>
        </p:txBody>
      </p:sp>
      <p:sp>
        <p:nvSpPr>
          <p:cNvPr name="TextBox 9" id="9"/>
          <p:cNvSpPr txBox="true"/>
          <p:nvPr/>
        </p:nvSpPr>
        <p:spPr>
          <a:xfrm rot="0">
            <a:off x="3264275" y="7352481"/>
            <a:ext cx="11759451" cy="367073"/>
          </a:xfrm>
          <a:prstGeom prst="rect">
            <a:avLst/>
          </a:prstGeom>
        </p:spPr>
        <p:txBody>
          <a:bodyPr anchor="t" rtlCol="false" tIns="0" lIns="0" bIns="0" rIns="0">
            <a:spAutoFit/>
          </a:bodyPr>
          <a:lstStyle/>
          <a:p>
            <a:pPr algn="ctr" marL="0" indent="0" lvl="0">
              <a:lnSpc>
                <a:spcPts val="2867"/>
              </a:lnSpc>
              <a:spcBef>
                <a:spcPct val="0"/>
              </a:spcBef>
            </a:pPr>
            <a:r>
              <a:rPr lang="en-US" b="true" sz="2048" spc="675">
                <a:solidFill>
                  <a:srgbClr val="FFFFFF"/>
                </a:solidFill>
                <a:latin typeface="Poppins Bold"/>
                <a:ea typeface="Poppins Bold"/>
                <a:cs typeface="Poppins Bold"/>
                <a:sym typeface="Poppins Bold"/>
              </a:rPr>
              <a:t>EXPLORE, U</a:t>
            </a:r>
            <a:r>
              <a:rPr lang="en-US" b="true" sz="2048" spc="675" strike="noStrike" u="none">
                <a:solidFill>
                  <a:srgbClr val="FFFFFF"/>
                </a:solidFill>
                <a:latin typeface="Poppins Bold"/>
                <a:ea typeface="Poppins Bold"/>
                <a:cs typeface="Poppins Bold"/>
                <a:sym typeface="Poppins Bold"/>
              </a:rPr>
              <a:t>NDERST</a:t>
            </a:r>
            <a:r>
              <a:rPr lang="en-US" b="true" sz="2048" spc="675" strike="noStrike" u="none">
                <a:solidFill>
                  <a:srgbClr val="FFFFFF"/>
                </a:solidFill>
                <a:latin typeface="Poppins Bold"/>
                <a:ea typeface="Poppins Bold"/>
                <a:cs typeface="Poppins Bold"/>
                <a:sym typeface="Poppins Bold"/>
              </a:rPr>
              <a:t>AND, AND</a:t>
            </a:r>
            <a:r>
              <a:rPr lang="en-US" b="true" sz="2048" spc="675" strike="noStrike" u="none">
                <a:solidFill>
                  <a:srgbClr val="FFFFFF"/>
                </a:solidFill>
                <a:latin typeface="Poppins Bold"/>
                <a:ea typeface="Poppins Bold"/>
                <a:cs typeface="Poppins Bold"/>
                <a:sym typeface="Poppins Bold"/>
              </a:rPr>
              <a:t> PR</a:t>
            </a:r>
            <a:r>
              <a:rPr lang="en-US" b="true" sz="2048" spc="675" strike="noStrike" u="none">
                <a:solidFill>
                  <a:srgbClr val="FFFFFF"/>
                </a:solidFill>
                <a:latin typeface="Poppins Bold"/>
                <a:ea typeface="Poppins Bold"/>
                <a:cs typeface="Poppins Bold"/>
                <a:sym typeface="Poppins Bold"/>
              </a:rPr>
              <a:t>OTECT</a:t>
            </a:r>
            <a:r>
              <a:rPr lang="en-US" b="true" sz="2048" spc="675" strike="noStrike" u="none">
                <a:solidFill>
                  <a:srgbClr val="FFFFFF"/>
                </a:solidFill>
                <a:latin typeface="Poppins Bold"/>
                <a:ea typeface="Poppins Bold"/>
                <a:cs typeface="Poppins Bold"/>
                <a:sym typeface="Poppins Bold"/>
              </a:rPr>
              <a:t> THE BLUE PLAN</a:t>
            </a:r>
            <a:r>
              <a:rPr lang="en-US" b="true" sz="2048" spc="675" strike="noStrike" u="none">
                <a:solidFill>
                  <a:srgbClr val="FFFFFF"/>
                </a:solidFill>
                <a:latin typeface="Poppins Bold"/>
                <a:ea typeface="Poppins Bold"/>
                <a:cs typeface="Poppins Bold"/>
                <a:sym typeface="Poppins Bold"/>
              </a:rPr>
              <a:t>ET</a:t>
            </a:r>
          </a:p>
        </p:txBody>
      </p:sp>
      <p:sp>
        <p:nvSpPr>
          <p:cNvPr name="Freeform 10" id="10"/>
          <p:cNvSpPr/>
          <p:nvPr/>
        </p:nvSpPr>
        <p:spPr>
          <a:xfrm flipH="false" flipV="false" rot="0">
            <a:off x="15883101" y="6834122"/>
            <a:ext cx="1253297" cy="1112797"/>
          </a:xfrm>
          <a:custGeom>
            <a:avLst/>
            <a:gdLst/>
            <a:ahLst/>
            <a:cxnLst/>
            <a:rect r="r" b="b" t="t" l="l"/>
            <a:pathLst>
              <a:path h="1112797" w="1253297">
                <a:moveTo>
                  <a:pt x="0" y="0"/>
                </a:moveTo>
                <a:lnTo>
                  <a:pt x="1253297" y="0"/>
                </a:lnTo>
                <a:lnTo>
                  <a:pt x="1253297" y="1112797"/>
                </a:lnTo>
                <a:lnTo>
                  <a:pt x="0" y="111279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1" id="11"/>
          <p:cNvGrpSpPr/>
          <p:nvPr/>
        </p:nvGrpSpPr>
        <p:grpSpPr>
          <a:xfrm rot="0">
            <a:off x="16203011" y="7083783"/>
            <a:ext cx="613476" cy="613476"/>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4" id="14"/>
          <p:cNvSpPr/>
          <p:nvPr/>
        </p:nvSpPr>
        <p:spPr>
          <a:xfrm flipH="false" flipV="false" rot="0">
            <a:off x="2162082" y="1824165"/>
            <a:ext cx="1020388" cy="905999"/>
          </a:xfrm>
          <a:custGeom>
            <a:avLst/>
            <a:gdLst/>
            <a:ahLst/>
            <a:cxnLst/>
            <a:rect r="r" b="b" t="t" l="l"/>
            <a:pathLst>
              <a:path h="905999" w="1020388">
                <a:moveTo>
                  <a:pt x="0" y="0"/>
                </a:moveTo>
                <a:lnTo>
                  <a:pt x="1020388" y="0"/>
                </a:lnTo>
                <a:lnTo>
                  <a:pt x="1020388" y="905998"/>
                </a:lnTo>
                <a:lnTo>
                  <a:pt x="0" y="90599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5" id="15"/>
          <p:cNvGrpSpPr/>
          <p:nvPr/>
        </p:nvGrpSpPr>
        <p:grpSpPr>
          <a:xfrm rot="0">
            <a:off x="2422542" y="2027429"/>
            <a:ext cx="499469" cy="49946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9048485" y="1791357"/>
            <a:ext cx="7497484" cy="7497484"/>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FFFFFF"/>
              </a:solidFill>
              <a:prstDash val="dash"/>
              <a:miter/>
            </a:ln>
          </p:spPr>
        </p:sp>
        <p:sp>
          <p:nvSpPr>
            <p:cNvPr name="TextBox 5" id="5"/>
            <p:cNvSpPr txBox="true"/>
            <p:nvPr/>
          </p:nvSpPr>
          <p:spPr>
            <a:xfrm>
              <a:off x="76200" y="19050"/>
              <a:ext cx="660400" cy="717550"/>
            </a:xfrm>
            <a:prstGeom prst="rect">
              <a:avLst/>
            </a:prstGeom>
          </p:spPr>
          <p:txBody>
            <a:bodyPr anchor="ctr" rtlCol="false" tIns="50800" lIns="50800" bIns="50800" rIns="50800"/>
            <a:lstStyle/>
            <a:p>
              <a:pPr algn="ctr">
                <a:lnSpc>
                  <a:spcPts val="2799"/>
                </a:lnSpc>
              </a:pPr>
            </a:p>
          </p:txBody>
        </p:sp>
      </p:grpSp>
      <p:sp>
        <p:nvSpPr>
          <p:cNvPr name="Freeform 6" id="6"/>
          <p:cNvSpPr/>
          <p:nvPr/>
        </p:nvSpPr>
        <p:spPr>
          <a:xfrm flipH="false" flipV="false" rot="0">
            <a:off x="14458664" y="8530345"/>
            <a:ext cx="4856524" cy="4114800"/>
          </a:xfrm>
          <a:custGeom>
            <a:avLst/>
            <a:gdLst/>
            <a:ahLst/>
            <a:cxnLst/>
            <a:rect r="r" b="b" t="t" l="l"/>
            <a:pathLst>
              <a:path h="4114800" w="4856524">
                <a:moveTo>
                  <a:pt x="0" y="0"/>
                </a:moveTo>
                <a:lnTo>
                  <a:pt x="4856523" y="0"/>
                </a:lnTo>
                <a:lnTo>
                  <a:pt x="4856523" y="4114800"/>
                </a:lnTo>
                <a:lnTo>
                  <a:pt x="0" y="4114800"/>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a:ln cap="sq">
            <a:noFill/>
            <a:prstDash val="solid"/>
            <a:miter/>
          </a:ln>
        </p:spPr>
      </p:sp>
      <p:sp>
        <p:nvSpPr>
          <p:cNvPr name="Freeform 7" id="7"/>
          <p:cNvSpPr/>
          <p:nvPr/>
        </p:nvSpPr>
        <p:spPr>
          <a:xfrm flipH="false" flipV="false" rot="8345652">
            <a:off x="-2428262" y="-1525214"/>
            <a:ext cx="4856524" cy="4114800"/>
          </a:xfrm>
          <a:custGeom>
            <a:avLst/>
            <a:gdLst/>
            <a:ahLst/>
            <a:cxnLst/>
            <a:rect r="r" b="b" t="t" l="l"/>
            <a:pathLst>
              <a:path h="4114800" w="4856524">
                <a:moveTo>
                  <a:pt x="0" y="0"/>
                </a:moveTo>
                <a:lnTo>
                  <a:pt x="4856524" y="0"/>
                </a:lnTo>
                <a:lnTo>
                  <a:pt x="4856524" y="4114800"/>
                </a:lnTo>
                <a:lnTo>
                  <a:pt x="0" y="4114800"/>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16238912" y="1486183"/>
            <a:ext cx="1020388" cy="905999"/>
          </a:xfrm>
          <a:custGeom>
            <a:avLst/>
            <a:gdLst/>
            <a:ahLst/>
            <a:cxnLst/>
            <a:rect r="r" b="b" t="t" l="l"/>
            <a:pathLst>
              <a:path h="905999" w="1020388">
                <a:moveTo>
                  <a:pt x="0" y="0"/>
                </a:moveTo>
                <a:lnTo>
                  <a:pt x="1020388" y="0"/>
                </a:lnTo>
                <a:lnTo>
                  <a:pt x="1020388" y="905999"/>
                </a:lnTo>
                <a:lnTo>
                  <a:pt x="0" y="9059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9" id="9"/>
          <p:cNvGrpSpPr/>
          <p:nvPr/>
        </p:nvGrpSpPr>
        <p:grpSpPr>
          <a:xfrm rot="0">
            <a:off x="16499371" y="1689448"/>
            <a:ext cx="499469" cy="49946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742827" y="8472773"/>
            <a:ext cx="2706228" cy="716639"/>
            <a:chOff x="0" y="0"/>
            <a:chExt cx="712752" cy="188744"/>
          </a:xfrm>
        </p:grpSpPr>
        <p:sp>
          <p:nvSpPr>
            <p:cNvPr name="Freeform 13" id="13"/>
            <p:cNvSpPr/>
            <p:nvPr/>
          </p:nvSpPr>
          <p:spPr>
            <a:xfrm flipH="false" flipV="false" rot="0">
              <a:off x="0" y="0"/>
              <a:ext cx="712752" cy="188744"/>
            </a:xfrm>
            <a:custGeom>
              <a:avLst/>
              <a:gdLst/>
              <a:ahLst/>
              <a:cxnLst/>
              <a:rect r="r" b="b" t="t" l="l"/>
              <a:pathLst>
                <a:path h="188744" w="712752">
                  <a:moveTo>
                    <a:pt x="94372" y="0"/>
                  </a:moveTo>
                  <a:lnTo>
                    <a:pt x="618379" y="0"/>
                  </a:lnTo>
                  <a:cubicBezTo>
                    <a:pt x="643408" y="0"/>
                    <a:pt x="667412" y="9943"/>
                    <a:pt x="685111" y="27641"/>
                  </a:cubicBezTo>
                  <a:cubicBezTo>
                    <a:pt x="702809" y="45339"/>
                    <a:pt x="712752" y="69343"/>
                    <a:pt x="712752" y="94372"/>
                  </a:cubicBezTo>
                  <a:lnTo>
                    <a:pt x="712752" y="94372"/>
                  </a:lnTo>
                  <a:cubicBezTo>
                    <a:pt x="712752" y="119401"/>
                    <a:pt x="702809" y="143405"/>
                    <a:pt x="685111" y="161104"/>
                  </a:cubicBezTo>
                  <a:cubicBezTo>
                    <a:pt x="667412" y="178802"/>
                    <a:pt x="643408" y="188744"/>
                    <a:pt x="618379" y="188744"/>
                  </a:cubicBezTo>
                  <a:lnTo>
                    <a:pt x="94372" y="188744"/>
                  </a:lnTo>
                  <a:cubicBezTo>
                    <a:pt x="69343" y="188744"/>
                    <a:pt x="45339" y="178802"/>
                    <a:pt x="27641" y="161104"/>
                  </a:cubicBezTo>
                  <a:cubicBezTo>
                    <a:pt x="9943" y="143405"/>
                    <a:pt x="0" y="119401"/>
                    <a:pt x="0" y="94372"/>
                  </a:cubicBezTo>
                  <a:lnTo>
                    <a:pt x="0" y="94372"/>
                  </a:lnTo>
                  <a:cubicBezTo>
                    <a:pt x="0" y="69343"/>
                    <a:pt x="9943" y="45339"/>
                    <a:pt x="27641" y="27641"/>
                  </a:cubicBezTo>
                  <a:cubicBezTo>
                    <a:pt x="45339" y="9943"/>
                    <a:pt x="69343" y="0"/>
                    <a:pt x="94372" y="0"/>
                  </a:cubicBezTo>
                  <a:close/>
                </a:path>
              </a:pathLst>
            </a:custGeom>
            <a:solidFill>
              <a:srgbClr val="03BCD6"/>
            </a:solidFill>
          </p:spPr>
        </p:sp>
        <p:sp>
          <p:nvSpPr>
            <p:cNvPr name="TextBox 14" id="14"/>
            <p:cNvSpPr txBox="true"/>
            <p:nvPr/>
          </p:nvSpPr>
          <p:spPr>
            <a:xfrm>
              <a:off x="0" y="-57150"/>
              <a:ext cx="712752" cy="245894"/>
            </a:xfrm>
            <a:prstGeom prst="rect">
              <a:avLst/>
            </a:prstGeom>
          </p:spPr>
          <p:txBody>
            <a:bodyPr anchor="ctr" rtlCol="false" tIns="50800" lIns="50800" bIns="50800" rIns="50800"/>
            <a:lstStyle/>
            <a:p>
              <a:pPr algn="ctr">
                <a:lnSpc>
                  <a:spcPts val="2799"/>
                </a:lnSpc>
              </a:pPr>
            </a:p>
          </p:txBody>
        </p:sp>
      </p:grpSp>
      <p:sp>
        <p:nvSpPr>
          <p:cNvPr name="Freeform 15" id="15"/>
          <p:cNvSpPr/>
          <p:nvPr/>
        </p:nvSpPr>
        <p:spPr>
          <a:xfrm flipH="false" flipV="false" rot="0">
            <a:off x="6839882" y="8533055"/>
            <a:ext cx="1020388" cy="905999"/>
          </a:xfrm>
          <a:custGeom>
            <a:avLst/>
            <a:gdLst/>
            <a:ahLst/>
            <a:cxnLst/>
            <a:rect r="r" b="b" t="t" l="l"/>
            <a:pathLst>
              <a:path h="905999" w="1020388">
                <a:moveTo>
                  <a:pt x="0" y="0"/>
                </a:moveTo>
                <a:lnTo>
                  <a:pt x="1020388" y="0"/>
                </a:lnTo>
                <a:lnTo>
                  <a:pt x="1020388" y="905999"/>
                </a:lnTo>
                <a:lnTo>
                  <a:pt x="0" y="9059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6" id="16"/>
          <p:cNvGrpSpPr/>
          <p:nvPr/>
        </p:nvGrpSpPr>
        <p:grpSpPr>
          <a:xfrm rot="0">
            <a:off x="7100342" y="8736320"/>
            <a:ext cx="499469" cy="499469"/>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9" id="19"/>
          <p:cNvGrpSpPr/>
          <p:nvPr/>
        </p:nvGrpSpPr>
        <p:grpSpPr>
          <a:xfrm rot="0">
            <a:off x="9351271" y="2094144"/>
            <a:ext cx="6891910" cy="6891910"/>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7"/>
              <a:stretch>
                <a:fillRect l="-25046" t="0" r="-25046" b="0"/>
              </a:stretch>
            </a:blipFill>
            <a:ln w="142875" cap="sq">
              <a:solidFill>
                <a:srgbClr val="FFFFFF"/>
              </a:solidFill>
              <a:prstDash val="solid"/>
              <a:miter/>
            </a:ln>
          </p:spPr>
        </p:sp>
      </p:grpSp>
      <p:sp>
        <p:nvSpPr>
          <p:cNvPr name="TextBox 21" id="21"/>
          <p:cNvSpPr txBox="true"/>
          <p:nvPr/>
        </p:nvSpPr>
        <p:spPr>
          <a:xfrm rot="0">
            <a:off x="1742827" y="2293692"/>
            <a:ext cx="6917656" cy="2109135"/>
          </a:xfrm>
          <a:prstGeom prst="rect">
            <a:avLst/>
          </a:prstGeom>
        </p:spPr>
        <p:txBody>
          <a:bodyPr anchor="t" rtlCol="false" tIns="0" lIns="0" bIns="0" rIns="0">
            <a:spAutoFit/>
          </a:bodyPr>
          <a:lstStyle/>
          <a:p>
            <a:pPr algn="l">
              <a:lnSpc>
                <a:spcPts val="7769"/>
              </a:lnSpc>
            </a:pPr>
            <a:r>
              <a:rPr lang="en-US" sz="8093" spc="-412" b="true">
                <a:solidFill>
                  <a:srgbClr val="FFFFFF"/>
                </a:solidFill>
                <a:latin typeface="Poppins Bold"/>
                <a:ea typeface="Poppins Bold"/>
                <a:cs typeface="Poppins Bold"/>
                <a:sym typeface="Poppins Bold"/>
              </a:rPr>
              <a:t>Introduction to the Ocean</a:t>
            </a:r>
          </a:p>
        </p:txBody>
      </p:sp>
      <p:sp>
        <p:nvSpPr>
          <p:cNvPr name="TextBox 22" id="22"/>
          <p:cNvSpPr txBox="true"/>
          <p:nvPr/>
        </p:nvSpPr>
        <p:spPr>
          <a:xfrm rot="0">
            <a:off x="1742827" y="4771315"/>
            <a:ext cx="6390821" cy="1090973"/>
          </a:xfrm>
          <a:prstGeom prst="rect">
            <a:avLst/>
          </a:prstGeom>
        </p:spPr>
        <p:txBody>
          <a:bodyPr anchor="t" rtlCol="false" tIns="0" lIns="0" bIns="0" rIns="0">
            <a:spAutoFit/>
          </a:bodyPr>
          <a:lstStyle/>
          <a:p>
            <a:pPr algn="l" marL="0" indent="0" lvl="0">
              <a:lnSpc>
                <a:spcPts val="2867"/>
              </a:lnSpc>
              <a:spcBef>
                <a:spcPct val="0"/>
              </a:spcBef>
            </a:pPr>
            <a:r>
              <a:rPr lang="en-US" b="true" sz="2048" spc="94">
                <a:solidFill>
                  <a:srgbClr val="FFFFFF"/>
                </a:solidFill>
                <a:latin typeface="Poppins Bold"/>
                <a:ea typeface="Poppins Bold"/>
                <a:cs typeface="Poppins Bold"/>
                <a:sym typeface="Poppins Bold"/>
              </a:rPr>
              <a:t>Oceans cover 70% of Ea</a:t>
            </a:r>
            <a:r>
              <a:rPr lang="en-US" b="true" sz="2048" spc="94" strike="noStrike" u="none">
                <a:solidFill>
                  <a:srgbClr val="FFFFFF"/>
                </a:solidFill>
                <a:latin typeface="Poppins Bold"/>
                <a:ea typeface="Poppins Bold"/>
                <a:cs typeface="Poppins Bold"/>
                <a:sym typeface="Poppins Bold"/>
              </a:rPr>
              <a:t>rth’s surfa</a:t>
            </a:r>
            <a:r>
              <a:rPr lang="en-US" b="true" sz="2048" spc="94" strike="noStrike" u="none">
                <a:solidFill>
                  <a:srgbClr val="FFFFFF"/>
                </a:solidFill>
                <a:latin typeface="Poppins Bold"/>
                <a:ea typeface="Poppins Bold"/>
                <a:cs typeface="Poppins Bold"/>
                <a:sym typeface="Poppins Bold"/>
              </a:rPr>
              <a:t>ce</a:t>
            </a:r>
            <a:r>
              <a:rPr lang="en-US" b="true" sz="2048" spc="94" strike="noStrike" u="none">
                <a:solidFill>
                  <a:srgbClr val="FFFFFF"/>
                </a:solidFill>
                <a:latin typeface="Poppins Bold"/>
                <a:ea typeface="Poppins Bold"/>
                <a:cs typeface="Poppins Bold"/>
                <a:sym typeface="Poppins Bold"/>
              </a:rPr>
              <a:t> and are ho</a:t>
            </a:r>
            <a:r>
              <a:rPr lang="en-US" b="true" sz="2048" spc="94" strike="noStrike" u="none">
                <a:solidFill>
                  <a:srgbClr val="FFFFFF"/>
                </a:solidFill>
                <a:latin typeface="Poppins Bold"/>
                <a:ea typeface="Poppins Bold"/>
                <a:cs typeface="Poppins Bold"/>
                <a:sym typeface="Poppins Bold"/>
              </a:rPr>
              <a:t>me </a:t>
            </a:r>
            <a:r>
              <a:rPr lang="en-US" b="true" sz="2048" spc="94" strike="noStrike" u="none">
                <a:solidFill>
                  <a:srgbClr val="FFFFFF"/>
                </a:solidFill>
                <a:latin typeface="Poppins Bold"/>
                <a:ea typeface="Poppins Bold"/>
                <a:cs typeface="Poppins Bold"/>
                <a:sym typeface="Poppins Bold"/>
              </a:rPr>
              <a:t>t</a:t>
            </a:r>
            <a:r>
              <a:rPr lang="en-US" b="true" sz="2048" spc="94" strike="noStrike" u="none">
                <a:solidFill>
                  <a:srgbClr val="FFFFFF"/>
                </a:solidFill>
                <a:latin typeface="Poppins Bold"/>
                <a:ea typeface="Poppins Bold"/>
                <a:cs typeface="Poppins Bold"/>
                <a:sym typeface="Poppins Bold"/>
              </a:rPr>
              <a:t>o countl</a:t>
            </a:r>
            <a:r>
              <a:rPr lang="en-US" b="true" sz="2048" spc="94" strike="noStrike" u="none">
                <a:solidFill>
                  <a:srgbClr val="FFFFFF"/>
                </a:solidFill>
                <a:latin typeface="Poppins Bold"/>
                <a:ea typeface="Poppins Bold"/>
                <a:cs typeface="Poppins Bold"/>
                <a:sym typeface="Poppins Bold"/>
              </a:rPr>
              <a:t>e</a:t>
            </a:r>
            <a:r>
              <a:rPr lang="en-US" b="true" sz="2048" spc="94" strike="noStrike" u="none">
                <a:solidFill>
                  <a:srgbClr val="FFFFFF"/>
                </a:solidFill>
                <a:latin typeface="Poppins Bold"/>
                <a:ea typeface="Poppins Bold"/>
                <a:cs typeface="Poppins Bold"/>
                <a:sym typeface="Poppins Bold"/>
              </a:rPr>
              <a:t>ss lifeforms, shaping </a:t>
            </a:r>
            <a:r>
              <a:rPr lang="en-US" b="true" sz="2048" spc="94" strike="noStrike" u="none">
                <a:solidFill>
                  <a:srgbClr val="FFFFFF"/>
                </a:solidFill>
                <a:latin typeface="Poppins Bold"/>
                <a:ea typeface="Poppins Bold"/>
                <a:cs typeface="Poppins Bold"/>
                <a:sym typeface="Poppins Bold"/>
              </a:rPr>
              <a:t>c</a:t>
            </a:r>
            <a:r>
              <a:rPr lang="en-US" b="true" sz="2048" spc="94" strike="noStrike" u="none">
                <a:solidFill>
                  <a:srgbClr val="FFFFFF"/>
                </a:solidFill>
                <a:latin typeface="Poppins Bold"/>
                <a:ea typeface="Poppins Bold"/>
                <a:cs typeface="Poppins Bold"/>
                <a:sym typeface="Poppins Bold"/>
              </a:rPr>
              <a:t>lima</a:t>
            </a:r>
            <a:r>
              <a:rPr lang="en-US" b="true" sz="2048" spc="94" strike="noStrike" u="none">
                <a:solidFill>
                  <a:srgbClr val="FFFFFF"/>
                </a:solidFill>
                <a:latin typeface="Poppins Bold"/>
                <a:ea typeface="Poppins Bold"/>
                <a:cs typeface="Poppins Bold"/>
                <a:sym typeface="Poppins Bold"/>
              </a:rPr>
              <a:t>t</a:t>
            </a:r>
            <a:r>
              <a:rPr lang="en-US" b="true" sz="2048" spc="94" strike="noStrike" u="none">
                <a:solidFill>
                  <a:srgbClr val="FFFFFF"/>
                </a:solidFill>
                <a:latin typeface="Poppins Bold"/>
                <a:ea typeface="Poppins Bold"/>
                <a:cs typeface="Poppins Bold"/>
                <a:sym typeface="Poppins Bold"/>
              </a:rPr>
              <a:t>e, food, and</a:t>
            </a:r>
            <a:r>
              <a:rPr lang="en-US" b="true" sz="2048" spc="94" strike="noStrike" u="none">
                <a:solidFill>
                  <a:srgbClr val="FFFFFF"/>
                </a:solidFill>
                <a:latin typeface="Poppins Bold"/>
                <a:ea typeface="Poppins Bold"/>
                <a:cs typeface="Poppins Bold"/>
                <a:sym typeface="Poppins Bold"/>
              </a:rPr>
              <a:t> the planet's balance</a:t>
            </a:r>
          </a:p>
        </p:txBody>
      </p:sp>
      <p:sp>
        <p:nvSpPr>
          <p:cNvPr name="TextBox 23" id="23"/>
          <p:cNvSpPr txBox="true"/>
          <p:nvPr/>
        </p:nvSpPr>
        <p:spPr>
          <a:xfrm rot="0">
            <a:off x="6178074"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24" id="24"/>
          <p:cNvSpPr txBox="true"/>
          <p:nvPr/>
        </p:nvSpPr>
        <p:spPr>
          <a:xfrm rot="0">
            <a:off x="8423381"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25" id="25"/>
          <p:cNvSpPr txBox="true"/>
          <p:nvPr/>
        </p:nvSpPr>
        <p:spPr>
          <a:xfrm rot="0">
            <a:off x="10668687" y="971550"/>
            <a:ext cx="1441239"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26" id="26"/>
          <p:cNvSpPr txBox="true"/>
          <p:nvPr/>
        </p:nvSpPr>
        <p:spPr>
          <a:xfrm rot="0">
            <a:off x="1846159" y="6280097"/>
            <a:ext cx="5607250" cy="1711325"/>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71765"/>
                  </a:srgbClr>
                </a:solidFill>
                <a:latin typeface="Poppins"/>
                <a:ea typeface="Poppins"/>
                <a:cs typeface="Poppins"/>
                <a:sym typeface="Poppins"/>
              </a:rPr>
              <a:t>Lorem ipsum dolor sit amet, consectetur adipiscing elit. Sed at ipsum vitae lacus lobortis lacinia. Donec tristique arcu massa, at pharetra tortor feugiat non.</a:t>
            </a:r>
          </a:p>
        </p:txBody>
      </p:sp>
      <p:sp>
        <p:nvSpPr>
          <p:cNvPr name="TextBox 27" id="27"/>
          <p:cNvSpPr txBox="true"/>
          <p:nvPr/>
        </p:nvSpPr>
        <p:spPr>
          <a:xfrm rot="0">
            <a:off x="1846159" y="8618981"/>
            <a:ext cx="2499564" cy="367073"/>
          </a:xfrm>
          <a:prstGeom prst="rect">
            <a:avLst/>
          </a:prstGeom>
        </p:spPr>
        <p:txBody>
          <a:bodyPr anchor="t" rtlCol="false" tIns="0" lIns="0" bIns="0" rIns="0">
            <a:spAutoFit/>
          </a:bodyPr>
          <a:lstStyle/>
          <a:p>
            <a:pPr algn="ctr">
              <a:lnSpc>
                <a:spcPts val="2867"/>
              </a:lnSpc>
            </a:pPr>
            <a:r>
              <a:rPr lang="en-US" b="true" sz="2048" spc="256">
                <a:solidFill>
                  <a:srgbClr val="FFFFFF"/>
                </a:solidFill>
                <a:latin typeface="Poppins Bold"/>
                <a:ea typeface="Poppins Bold"/>
                <a:cs typeface="Poppins Bold"/>
                <a:sym typeface="Poppins Bold"/>
              </a:rPr>
              <a:t>Read More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4458664" y="8530345"/>
            <a:ext cx="4856524" cy="4114800"/>
          </a:xfrm>
          <a:custGeom>
            <a:avLst/>
            <a:gdLst/>
            <a:ahLst/>
            <a:cxnLst/>
            <a:rect r="r" b="b" t="t" l="l"/>
            <a:pathLst>
              <a:path h="4114800" w="4856524">
                <a:moveTo>
                  <a:pt x="0" y="0"/>
                </a:moveTo>
                <a:lnTo>
                  <a:pt x="4856523" y="0"/>
                </a:lnTo>
                <a:lnTo>
                  <a:pt x="4856523" y="4114800"/>
                </a:lnTo>
                <a:lnTo>
                  <a:pt x="0" y="4114800"/>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a:ln cap="sq">
            <a:noFill/>
            <a:prstDash val="solid"/>
            <a:miter/>
          </a:ln>
        </p:spPr>
      </p:sp>
      <p:sp>
        <p:nvSpPr>
          <p:cNvPr name="Freeform 4" id="4"/>
          <p:cNvSpPr/>
          <p:nvPr/>
        </p:nvSpPr>
        <p:spPr>
          <a:xfrm flipH="false" flipV="false" rot="8345652">
            <a:off x="-2428262" y="-1525214"/>
            <a:ext cx="4856524" cy="4114800"/>
          </a:xfrm>
          <a:custGeom>
            <a:avLst/>
            <a:gdLst/>
            <a:ahLst/>
            <a:cxnLst/>
            <a:rect r="r" b="b" t="t" l="l"/>
            <a:pathLst>
              <a:path h="4114800" w="4856524">
                <a:moveTo>
                  <a:pt x="0" y="0"/>
                </a:moveTo>
                <a:lnTo>
                  <a:pt x="4856524" y="0"/>
                </a:lnTo>
                <a:lnTo>
                  <a:pt x="4856524" y="4114800"/>
                </a:lnTo>
                <a:lnTo>
                  <a:pt x="0" y="4114800"/>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6238912" y="1486183"/>
            <a:ext cx="1020388" cy="905999"/>
          </a:xfrm>
          <a:custGeom>
            <a:avLst/>
            <a:gdLst/>
            <a:ahLst/>
            <a:cxnLst/>
            <a:rect r="r" b="b" t="t" l="l"/>
            <a:pathLst>
              <a:path h="905999" w="1020388">
                <a:moveTo>
                  <a:pt x="0" y="0"/>
                </a:moveTo>
                <a:lnTo>
                  <a:pt x="1020388" y="0"/>
                </a:lnTo>
                <a:lnTo>
                  <a:pt x="1020388" y="905999"/>
                </a:lnTo>
                <a:lnTo>
                  <a:pt x="0" y="9059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p:nvPr/>
        </p:nvGrpSpPr>
        <p:grpSpPr>
          <a:xfrm rot="0">
            <a:off x="16499371" y="1689448"/>
            <a:ext cx="499469" cy="49946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408572" y="7994024"/>
            <a:ext cx="2706228" cy="716639"/>
            <a:chOff x="0" y="0"/>
            <a:chExt cx="712752" cy="188744"/>
          </a:xfrm>
        </p:grpSpPr>
        <p:sp>
          <p:nvSpPr>
            <p:cNvPr name="Freeform 10" id="10"/>
            <p:cNvSpPr/>
            <p:nvPr/>
          </p:nvSpPr>
          <p:spPr>
            <a:xfrm flipH="false" flipV="false" rot="0">
              <a:off x="0" y="0"/>
              <a:ext cx="712752" cy="188744"/>
            </a:xfrm>
            <a:custGeom>
              <a:avLst/>
              <a:gdLst/>
              <a:ahLst/>
              <a:cxnLst/>
              <a:rect r="r" b="b" t="t" l="l"/>
              <a:pathLst>
                <a:path h="188744" w="712752">
                  <a:moveTo>
                    <a:pt x="94372" y="0"/>
                  </a:moveTo>
                  <a:lnTo>
                    <a:pt x="618379" y="0"/>
                  </a:lnTo>
                  <a:cubicBezTo>
                    <a:pt x="643408" y="0"/>
                    <a:pt x="667412" y="9943"/>
                    <a:pt x="685111" y="27641"/>
                  </a:cubicBezTo>
                  <a:cubicBezTo>
                    <a:pt x="702809" y="45339"/>
                    <a:pt x="712752" y="69343"/>
                    <a:pt x="712752" y="94372"/>
                  </a:cubicBezTo>
                  <a:lnTo>
                    <a:pt x="712752" y="94372"/>
                  </a:lnTo>
                  <a:cubicBezTo>
                    <a:pt x="712752" y="119401"/>
                    <a:pt x="702809" y="143405"/>
                    <a:pt x="685111" y="161104"/>
                  </a:cubicBezTo>
                  <a:cubicBezTo>
                    <a:pt x="667412" y="178802"/>
                    <a:pt x="643408" y="188744"/>
                    <a:pt x="618379" y="188744"/>
                  </a:cubicBezTo>
                  <a:lnTo>
                    <a:pt x="94372" y="188744"/>
                  </a:lnTo>
                  <a:cubicBezTo>
                    <a:pt x="69343" y="188744"/>
                    <a:pt x="45339" y="178802"/>
                    <a:pt x="27641" y="161104"/>
                  </a:cubicBezTo>
                  <a:cubicBezTo>
                    <a:pt x="9943" y="143405"/>
                    <a:pt x="0" y="119401"/>
                    <a:pt x="0" y="94372"/>
                  </a:cubicBezTo>
                  <a:lnTo>
                    <a:pt x="0" y="94372"/>
                  </a:lnTo>
                  <a:cubicBezTo>
                    <a:pt x="0" y="69343"/>
                    <a:pt x="9943" y="45339"/>
                    <a:pt x="27641" y="27641"/>
                  </a:cubicBezTo>
                  <a:cubicBezTo>
                    <a:pt x="45339" y="9943"/>
                    <a:pt x="69343" y="0"/>
                    <a:pt x="94372" y="0"/>
                  </a:cubicBezTo>
                  <a:close/>
                </a:path>
              </a:pathLst>
            </a:custGeom>
            <a:solidFill>
              <a:srgbClr val="03BCD6"/>
            </a:solidFill>
          </p:spPr>
        </p:sp>
        <p:sp>
          <p:nvSpPr>
            <p:cNvPr name="TextBox 11" id="11"/>
            <p:cNvSpPr txBox="true"/>
            <p:nvPr/>
          </p:nvSpPr>
          <p:spPr>
            <a:xfrm>
              <a:off x="0" y="-57150"/>
              <a:ext cx="712752" cy="245894"/>
            </a:xfrm>
            <a:prstGeom prst="rect">
              <a:avLst/>
            </a:prstGeom>
          </p:spPr>
          <p:txBody>
            <a:bodyPr anchor="ctr" rtlCol="false" tIns="50800" lIns="50800" bIns="50800" rIns="50800"/>
            <a:lstStyle/>
            <a:p>
              <a:pPr algn="ctr">
                <a:lnSpc>
                  <a:spcPts val="2799"/>
                </a:lnSpc>
              </a:pPr>
            </a:p>
          </p:txBody>
        </p:sp>
      </p:grpSp>
      <p:grpSp>
        <p:nvGrpSpPr>
          <p:cNvPr name="Group 12" id="12"/>
          <p:cNvGrpSpPr/>
          <p:nvPr/>
        </p:nvGrpSpPr>
        <p:grpSpPr>
          <a:xfrm rot="0">
            <a:off x="1028700" y="4436235"/>
            <a:ext cx="5005763" cy="4071070"/>
            <a:chOff x="0" y="0"/>
            <a:chExt cx="1318390" cy="1072216"/>
          </a:xfrm>
        </p:grpSpPr>
        <p:sp>
          <p:nvSpPr>
            <p:cNvPr name="Freeform 13" id="13"/>
            <p:cNvSpPr/>
            <p:nvPr/>
          </p:nvSpPr>
          <p:spPr>
            <a:xfrm flipH="false" flipV="false" rot="0">
              <a:off x="0" y="0"/>
              <a:ext cx="1318390" cy="1072216"/>
            </a:xfrm>
            <a:custGeom>
              <a:avLst/>
              <a:gdLst/>
              <a:ahLst/>
              <a:cxnLst/>
              <a:rect r="r" b="b" t="t" l="l"/>
              <a:pathLst>
                <a:path h="1072216" w="1318390">
                  <a:moveTo>
                    <a:pt x="47945" y="0"/>
                  </a:moveTo>
                  <a:lnTo>
                    <a:pt x="1270446" y="0"/>
                  </a:lnTo>
                  <a:cubicBezTo>
                    <a:pt x="1283161" y="0"/>
                    <a:pt x="1295356" y="5051"/>
                    <a:pt x="1304348" y="14043"/>
                  </a:cubicBezTo>
                  <a:cubicBezTo>
                    <a:pt x="1313339" y="23034"/>
                    <a:pt x="1318390" y="35229"/>
                    <a:pt x="1318390" y="47945"/>
                  </a:cubicBezTo>
                  <a:lnTo>
                    <a:pt x="1318390" y="1024271"/>
                  </a:lnTo>
                  <a:cubicBezTo>
                    <a:pt x="1318390" y="1036987"/>
                    <a:pt x="1313339" y="1049182"/>
                    <a:pt x="1304348" y="1058173"/>
                  </a:cubicBezTo>
                  <a:cubicBezTo>
                    <a:pt x="1295356" y="1067165"/>
                    <a:pt x="1283161" y="1072216"/>
                    <a:pt x="1270446" y="1072216"/>
                  </a:cubicBezTo>
                  <a:lnTo>
                    <a:pt x="47945" y="1072216"/>
                  </a:lnTo>
                  <a:cubicBezTo>
                    <a:pt x="21466" y="1072216"/>
                    <a:pt x="0" y="1050750"/>
                    <a:pt x="0" y="1024271"/>
                  </a:cubicBezTo>
                  <a:lnTo>
                    <a:pt x="0" y="47945"/>
                  </a:lnTo>
                  <a:cubicBezTo>
                    <a:pt x="0" y="21466"/>
                    <a:pt x="21466" y="0"/>
                    <a:pt x="47945" y="0"/>
                  </a:cubicBezTo>
                  <a:close/>
                </a:path>
              </a:pathLst>
            </a:custGeom>
            <a:solidFill>
              <a:srgbClr val="FFFFFF">
                <a:alpha val="17647"/>
              </a:srgbClr>
            </a:solidFill>
            <a:ln cap="rnd">
              <a:noFill/>
              <a:prstDash val="solid"/>
              <a:round/>
            </a:ln>
          </p:spPr>
        </p:sp>
        <p:sp>
          <p:nvSpPr>
            <p:cNvPr name="TextBox 14" id="14"/>
            <p:cNvSpPr txBox="true"/>
            <p:nvPr/>
          </p:nvSpPr>
          <p:spPr>
            <a:xfrm>
              <a:off x="0" y="-57150"/>
              <a:ext cx="1318390" cy="1129366"/>
            </a:xfrm>
            <a:prstGeom prst="rect">
              <a:avLst/>
            </a:prstGeom>
          </p:spPr>
          <p:txBody>
            <a:bodyPr anchor="ctr" rtlCol="false" tIns="50800" lIns="50800" bIns="50800" rIns="50800"/>
            <a:lstStyle/>
            <a:p>
              <a:pPr algn="ctr">
                <a:lnSpc>
                  <a:spcPts val="2799"/>
                </a:lnSpc>
              </a:pPr>
            </a:p>
          </p:txBody>
        </p:sp>
      </p:grpSp>
      <p:sp>
        <p:nvSpPr>
          <p:cNvPr name="TextBox 15" id="15"/>
          <p:cNvSpPr txBox="true"/>
          <p:nvPr/>
        </p:nvSpPr>
        <p:spPr>
          <a:xfrm rot="0">
            <a:off x="5564189" y="2570295"/>
            <a:ext cx="7159622" cy="1122975"/>
          </a:xfrm>
          <a:prstGeom prst="rect">
            <a:avLst/>
          </a:prstGeom>
        </p:spPr>
        <p:txBody>
          <a:bodyPr anchor="t" rtlCol="false" tIns="0" lIns="0" bIns="0" rIns="0">
            <a:spAutoFit/>
          </a:bodyPr>
          <a:lstStyle/>
          <a:p>
            <a:pPr algn="ctr">
              <a:lnSpc>
                <a:spcPts val="7769"/>
              </a:lnSpc>
            </a:pPr>
            <a:r>
              <a:rPr lang="en-US" b="true" sz="8093" spc="-412">
                <a:solidFill>
                  <a:srgbClr val="FFFFFF"/>
                </a:solidFill>
                <a:latin typeface="Poppins Bold"/>
                <a:ea typeface="Poppins Bold"/>
                <a:cs typeface="Poppins Bold"/>
                <a:sym typeface="Poppins Bold"/>
              </a:rPr>
              <a:t> Ocean Zones</a:t>
            </a:r>
          </a:p>
        </p:txBody>
      </p:sp>
      <p:sp>
        <p:nvSpPr>
          <p:cNvPr name="TextBox 16" id="16"/>
          <p:cNvSpPr txBox="true"/>
          <p:nvPr/>
        </p:nvSpPr>
        <p:spPr>
          <a:xfrm rot="0">
            <a:off x="1408572" y="4848826"/>
            <a:ext cx="2602896" cy="367073"/>
          </a:xfrm>
          <a:prstGeom prst="rect">
            <a:avLst/>
          </a:prstGeom>
        </p:spPr>
        <p:txBody>
          <a:bodyPr anchor="t" rtlCol="false" tIns="0" lIns="0" bIns="0" rIns="0">
            <a:spAutoFit/>
          </a:bodyPr>
          <a:lstStyle/>
          <a:p>
            <a:pPr algn="l" marL="0" indent="0" lvl="0">
              <a:lnSpc>
                <a:spcPts val="2867"/>
              </a:lnSpc>
              <a:spcBef>
                <a:spcPct val="0"/>
              </a:spcBef>
            </a:pPr>
            <a:r>
              <a:rPr lang="en-US" b="true" sz="2048" spc="94">
                <a:solidFill>
                  <a:srgbClr val="FFFFFF"/>
                </a:solidFill>
                <a:latin typeface="Poppins Bold"/>
                <a:ea typeface="Poppins Bold"/>
                <a:cs typeface="Poppins Bold"/>
                <a:sym typeface="Poppins Bold"/>
              </a:rPr>
              <a:t>S</a:t>
            </a:r>
            <a:r>
              <a:rPr lang="en-US" b="true" sz="2048" spc="94" strike="noStrike" u="none">
                <a:solidFill>
                  <a:srgbClr val="FFFFFF"/>
                </a:solidFill>
                <a:latin typeface="Poppins Bold"/>
                <a:ea typeface="Poppins Bold"/>
                <a:cs typeface="Poppins Bold"/>
                <a:sym typeface="Poppins Bold"/>
              </a:rPr>
              <a:t>unlight Zone</a:t>
            </a:r>
          </a:p>
        </p:txBody>
      </p:sp>
      <p:sp>
        <p:nvSpPr>
          <p:cNvPr name="TextBox 17" id="17"/>
          <p:cNvSpPr txBox="true"/>
          <p:nvPr/>
        </p:nvSpPr>
        <p:spPr>
          <a:xfrm rot="0">
            <a:off x="6178074"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18" id="18"/>
          <p:cNvSpPr txBox="true"/>
          <p:nvPr/>
        </p:nvSpPr>
        <p:spPr>
          <a:xfrm rot="0">
            <a:off x="8423381"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19" id="19"/>
          <p:cNvSpPr txBox="true"/>
          <p:nvPr/>
        </p:nvSpPr>
        <p:spPr>
          <a:xfrm rot="0">
            <a:off x="10668687" y="971550"/>
            <a:ext cx="1441239"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20" id="20"/>
          <p:cNvSpPr txBox="true"/>
          <p:nvPr/>
        </p:nvSpPr>
        <p:spPr>
          <a:xfrm rot="0">
            <a:off x="1408572" y="5473074"/>
            <a:ext cx="4457909" cy="2139950"/>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71765"/>
                  </a:srgbClr>
                </a:solidFill>
                <a:latin typeface="Poppins"/>
                <a:ea typeface="Poppins"/>
                <a:cs typeface="Poppins"/>
                <a:sym typeface="Poppins"/>
              </a:rPr>
              <a:t>Lorem ipsum dolor sit amet, consectetur adipiscing elit. Sed at ipsum vitae lacus lobortis lacinia. Donec tristique arcu massa, at pharetra tortor feugiat non.</a:t>
            </a:r>
          </a:p>
        </p:txBody>
      </p:sp>
      <p:sp>
        <p:nvSpPr>
          <p:cNvPr name="TextBox 21" id="21"/>
          <p:cNvSpPr txBox="true"/>
          <p:nvPr/>
        </p:nvSpPr>
        <p:spPr>
          <a:xfrm rot="0">
            <a:off x="1511904" y="8140232"/>
            <a:ext cx="2499564" cy="367073"/>
          </a:xfrm>
          <a:prstGeom prst="rect">
            <a:avLst/>
          </a:prstGeom>
        </p:spPr>
        <p:txBody>
          <a:bodyPr anchor="t" rtlCol="false" tIns="0" lIns="0" bIns="0" rIns="0">
            <a:spAutoFit/>
          </a:bodyPr>
          <a:lstStyle/>
          <a:p>
            <a:pPr algn="ctr">
              <a:lnSpc>
                <a:spcPts val="2867"/>
              </a:lnSpc>
            </a:pPr>
            <a:r>
              <a:rPr lang="en-US" b="true" sz="2048" spc="256">
                <a:solidFill>
                  <a:srgbClr val="FFFFFF"/>
                </a:solidFill>
                <a:latin typeface="Poppins Bold"/>
                <a:ea typeface="Poppins Bold"/>
                <a:cs typeface="Poppins Bold"/>
                <a:sym typeface="Poppins Bold"/>
              </a:rPr>
              <a:t>Read More</a:t>
            </a:r>
          </a:p>
        </p:txBody>
      </p:sp>
      <p:grpSp>
        <p:nvGrpSpPr>
          <p:cNvPr name="Group 22" id="22"/>
          <p:cNvGrpSpPr/>
          <p:nvPr/>
        </p:nvGrpSpPr>
        <p:grpSpPr>
          <a:xfrm rot="0">
            <a:off x="6929602" y="7994024"/>
            <a:ext cx="2706228" cy="716639"/>
            <a:chOff x="0" y="0"/>
            <a:chExt cx="712752" cy="188744"/>
          </a:xfrm>
        </p:grpSpPr>
        <p:sp>
          <p:nvSpPr>
            <p:cNvPr name="Freeform 23" id="23"/>
            <p:cNvSpPr/>
            <p:nvPr/>
          </p:nvSpPr>
          <p:spPr>
            <a:xfrm flipH="false" flipV="false" rot="0">
              <a:off x="0" y="0"/>
              <a:ext cx="712752" cy="188744"/>
            </a:xfrm>
            <a:custGeom>
              <a:avLst/>
              <a:gdLst/>
              <a:ahLst/>
              <a:cxnLst/>
              <a:rect r="r" b="b" t="t" l="l"/>
              <a:pathLst>
                <a:path h="188744" w="712752">
                  <a:moveTo>
                    <a:pt x="94372" y="0"/>
                  </a:moveTo>
                  <a:lnTo>
                    <a:pt x="618379" y="0"/>
                  </a:lnTo>
                  <a:cubicBezTo>
                    <a:pt x="643408" y="0"/>
                    <a:pt x="667412" y="9943"/>
                    <a:pt x="685111" y="27641"/>
                  </a:cubicBezTo>
                  <a:cubicBezTo>
                    <a:pt x="702809" y="45339"/>
                    <a:pt x="712752" y="69343"/>
                    <a:pt x="712752" y="94372"/>
                  </a:cubicBezTo>
                  <a:lnTo>
                    <a:pt x="712752" y="94372"/>
                  </a:lnTo>
                  <a:cubicBezTo>
                    <a:pt x="712752" y="119401"/>
                    <a:pt x="702809" y="143405"/>
                    <a:pt x="685111" y="161104"/>
                  </a:cubicBezTo>
                  <a:cubicBezTo>
                    <a:pt x="667412" y="178802"/>
                    <a:pt x="643408" y="188744"/>
                    <a:pt x="618379" y="188744"/>
                  </a:cubicBezTo>
                  <a:lnTo>
                    <a:pt x="94372" y="188744"/>
                  </a:lnTo>
                  <a:cubicBezTo>
                    <a:pt x="69343" y="188744"/>
                    <a:pt x="45339" y="178802"/>
                    <a:pt x="27641" y="161104"/>
                  </a:cubicBezTo>
                  <a:cubicBezTo>
                    <a:pt x="9943" y="143405"/>
                    <a:pt x="0" y="119401"/>
                    <a:pt x="0" y="94372"/>
                  </a:cubicBezTo>
                  <a:lnTo>
                    <a:pt x="0" y="94372"/>
                  </a:lnTo>
                  <a:cubicBezTo>
                    <a:pt x="0" y="69343"/>
                    <a:pt x="9943" y="45339"/>
                    <a:pt x="27641" y="27641"/>
                  </a:cubicBezTo>
                  <a:cubicBezTo>
                    <a:pt x="45339" y="9943"/>
                    <a:pt x="69343" y="0"/>
                    <a:pt x="94372" y="0"/>
                  </a:cubicBezTo>
                  <a:close/>
                </a:path>
              </a:pathLst>
            </a:custGeom>
            <a:solidFill>
              <a:srgbClr val="03BCD6"/>
            </a:solidFill>
          </p:spPr>
        </p:sp>
        <p:sp>
          <p:nvSpPr>
            <p:cNvPr name="TextBox 24" id="24"/>
            <p:cNvSpPr txBox="true"/>
            <p:nvPr/>
          </p:nvSpPr>
          <p:spPr>
            <a:xfrm>
              <a:off x="0" y="-57150"/>
              <a:ext cx="712752" cy="245894"/>
            </a:xfrm>
            <a:prstGeom prst="rect">
              <a:avLst/>
            </a:prstGeom>
          </p:spPr>
          <p:txBody>
            <a:bodyPr anchor="ctr" rtlCol="false" tIns="50800" lIns="50800" bIns="50800" rIns="50800"/>
            <a:lstStyle/>
            <a:p>
              <a:pPr algn="ctr">
                <a:lnSpc>
                  <a:spcPts val="2799"/>
                </a:lnSpc>
              </a:pPr>
            </a:p>
          </p:txBody>
        </p:sp>
      </p:grpSp>
      <p:grpSp>
        <p:nvGrpSpPr>
          <p:cNvPr name="Group 25" id="25"/>
          <p:cNvGrpSpPr/>
          <p:nvPr/>
        </p:nvGrpSpPr>
        <p:grpSpPr>
          <a:xfrm rot="0">
            <a:off x="6549730" y="4436235"/>
            <a:ext cx="5005763" cy="4071070"/>
            <a:chOff x="0" y="0"/>
            <a:chExt cx="1318390" cy="1072216"/>
          </a:xfrm>
        </p:grpSpPr>
        <p:sp>
          <p:nvSpPr>
            <p:cNvPr name="Freeform 26" id="26"/>
            <p:cNvSpPr/>
            <p:nvPr/>
          </p:nvSpPr>
          <p:spPr>
            <a:xfrm flipH="false" flipV="false" rot="0">
              <a:off x="0" y="0"/>
              <a:ext cx="1318390" cy="1072216"/>
            </a:xfrm>
            <a:custGeom>
              <a:avLst/>
              <a:gdLst/>
              <a:ahLst/>
              <a:cxnLst/>
              <a:rect r="r" b="b" t="t" l="l"/>
              <a:pathLst>
                <a:path h="1072216" w="1318390">
                  <a:moveTo>
                    <a:pt x="47945" y="0"/>
                  </a:moveTo>
                  <a:lnTo>
                    <a:pt x="1270446" y="0"/>
                  </a:lnTo>
                  <a:cubicBezTo>
                    <a:pt x="1283161" y="0"/>
                    <a:pt x="1295356" y="5051"/>
                    <a:pt x="1304348" y="14043"/>
                  </a:cubicBezTo>
                  <a:cubicBezTo>
                    <a:pt x="1313339" y="23034"/>
                    <a:pt x="1318390" y="35229"/>
                    <a:pt x="1318390" y="47945"/>
                  </a:cubicBezTo>
                  <a:lnTo>
                    <a:pt x="1318390" y="1024271"/>
                  </a:lnTo>
                  <a:cubicBezTo>
                    <a:pt x="1318390" y="1036987"/>
                    <a:pt x="1313339" y="1049182"/>
                    <a:pt x="1304348" y="1058173"/>
                  </a:cubicBezTo>
                  <a:cubicBezTo>
                    <a:pt x="1295356" y="1067165"/>
                    <a:pt x="1283161" y="1072216"/>
                    <a:pt x="1270446" y="1072216"/>
                  </a:cubicBezTo>
                  <a:lnTo>
                    <a:pt x="47945" y="1072216"/>
                  </a:lnTo>
                  <a:cubicBezTo>
                    <a:pt x="21466" y="1072216"/>
                    <a:pt x="0" y="1050750"/>
                    <a:pt x="0" y="1024271"/>
                  </a:cubicBezTo>
                  <a:lnTo>
                    <a:pt x="0" y="47945"/>
                  </a:lnTo>
                  <a:cubicBezTo>
                    <a:pt x="0" y="21466"/>
                    <a:pt x="21466" y="0"/>
                    <a:pt x="47945" y="0"/>
                  </a:cubicBezTo>
                  <a:close/>
                </a:path>
              </a:pathLst>
            </a:custGeom>
            <a:solidFill>
              <a:srgbClr val="FFFFFF">
                <a:alpha val="17647"/>
              </a:srgbClr>
            </a:solidFill>
            <a:ln cap="rnd">
              <a:noFill/>
              <a:prstDash val="solid"/>
              <a:round/>
            </a:ln>
          </p:spPr>
        </p:sp>
        <p:sp>
          <p:nvSpPr>
            <p:cNvPr name="TextBox 27" id="27"/>
            <p:cNvSpPr txBox="true"/>
            <p:nvPr/>
          </p:nvSpPr>
          <p:spPr>
            <a:xfrm>
              <a:off x="0" y="-57150"/>
              <a:ext cx="1318390" cy="1129366"/>
            </a:xfrm>
            <a:prstGeom prst="rect">
              <a:avLst/>
            </a:prstGeom>
          </p:spPr>
          <p:txBody>
            <a:bodyPr anchor="ctr" rtlCol="false" tIns="50800" lIns="50800" bIns="50800" rIns="50800"/>
            <a:lstStyle/>
            <a:p>
              <a:pPr algn="ctr">
                <a:lnSpc>
                  <a:spcPts val="2799"/>
                </a:lnSpc>
              </a:pPr>
            </a:p>
          </p:txBody>
        </p:sp>
      </p:grpSp>
      <p:sp>
        <p:nvSpPr>
          <p:cNvPr name="TextBox 28" id="28"/>
          <p:cNvSpPr txBox="true"/>
          <p:nvPr/>
        </p:nvSpPr>
        <p:spPr>
          <a:xfrm rot="0">
            <a:off x="6929602" y="4848826"/>
            <a:ext cx="2602896" cy="367073"/>
          </a:xfrm>
          <a:prstGeom prst="rect">
            <a:avLst/>
          </a:prstGeom>
        </p:spPr>
        <p:txBody>
          <a:bodyPr anchor="t" rtlCol="false" tIns="0" lIns="0" bIns="0" rIns="0">
            <a:spAutoFit/>
          </a:bodyPr>
          <a:lstStyle/>
          <a:p>
            <a:pPr algn="l" marL="0" indent="0" lvl="0">
              <a:lnSpc>
                <a:spcPts val="2867"/>
              </a:lnSpc>
              <a:spcBef>
                <a:spcPct val="0"/>
              </a:spcBef>
            </a:pPr>
            <a:r>
              <a:rPr lang="en-US" b="true" sz="2048" spc="94">
                <a:solidFill>
                  <a:srgbClr val="FFFFFF"/>
                </a:solidFill>
                <a:latin typeface="Poppins Bold"/>
                <a:ea typeface="Poppins Bold"/>
                <a:cs typeface="Poppins Bold"/>
                <a:sym typeface="Poppins Bold"/>
              </a:rPr>
              <a:t>Twi</a:t>
            </a:r>
            <a:r>
              <a:rPr lang="en-US" b="true" sz="2048" spc="94" strike="noStrike" u="none">
                <a:solidFill>
                  <a:srgbClr val="FFFFFF"/>
                </a:solidFill>
                <a:latin typeface="Poppins Bold"/>
                <a:ea typeface="Poppins Bold"/>
                <a:cs typeface="Poppins Bold"/>
                <a:sym typeface="Poppins Bold"/>
              </a:rPr>
              <a:t>light Zone</a:t>
            </a:r>
          </a:p>
        </p:txBody>
      </p:sp>
      <p:sp>
        <p:nvSpPr>
          <p:cNvPr name="TextBox 29" id="29"/>
          <p:cNvSpPr txBox="true"/>
          <p:nvPr/>
        </p:nvSpPr>
        <p:spPr>
          <a:xfrm rot="0">
            <a:off x="6929602" y="5473074"/>
            <a:ext cx="4457909" cy="2139950"/>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71765"/>
                  </a:srgbClr>
                </a:solidFill>
                <a:latin typeface="Poppins"/>
                <a:ea typeface="Poppins"/>
                <a:cs typeface="Poppins"/>
                <a:sym typeface="Poppins"/>
              </a:rPr>
              <a:t>Lorem ipsum dolor sit amet, consectetur adipiscing elit. Sed at ipsum vitae lacus lobortis lacinia. Donec tristique arcu massa, at pharetra tortor feugiat non.</a:t>
            </a:r>
          </a:p>
        </p:txBody>
      </p:sp>
      <p:sp>
        <p:nvSpPr>
          <p:cNvPr name="TextBox 30" id="30"/>
          <p:cNvSpPr txBox="true"/>
          <p:nvPr/>
        </p:nvSpPr>
        <p:spPr>
          <a:xfrm rot="0">
            <a:off x="7032934" y="8140232"/>
            <a:ext cx="2499564" cy="367073"/>
          </a:xfrm>
          <a:prstGeom prst="rect">
            <a:avLst/>
          </a:prstGeom>
        </p:spPr>
        <p:txBody>
          <a:bodyPr anchor="t" rtlCol="false" tIns="0" lIns="0" bIns="0" rIns="0">
            <a:spAutoFit/>
          </a:bodyPr>
          <a:lstStyle/>
          <a:p>
            <a:pPr algn="ctr">
              <a:lnSpc>
                <a:spcPts val="2867"/>
              </a:lnSpc>
            </a:pPr>
            <a:r>
              <a:rPr lang="en-US" b="true" sz="2048" spc="256">
                <a:solidFill>
                  <a:srgbClr val="FFFFFF"/>
                </a:solidFill>
                <a:latin typeface="Poppins Bold"/>
                <a:ea typeface="Poppins Bold"/>
                <a:cs typeface="Poppins Bold"/>
                <a:sym typeface="Poppins Bold"/>
              </a:rPr>
              <a:t>Read More</a:t>
            </a:r>
          </a:p>
        </p:txBody>
      </p:sp>
      <p:grpSp>
        <p:nvGrpSpPr>
          <p:cNvPr name="Group 31" id="31"/>
          <p:cNvGrpSpPr/>
          <p:nvPr/>
        </p:nvGrpSpPr>
        <p:grpSpPr>
          <a:xfrm rot="0">
            <a:off x="12335654" y="8025537"/>
            <a:ext cx="2706228" cy="716639"/>
            <a:chOff x="0" y="0"/>
            <a:chExt cx="712752" cy="188744"/>
          </a:xfrm>
        </p:grpSpPr>
        <p:sp>
          <p:nvSpPr>
            <p:cNvPr name="Freeform 32" id="32"/>
            <p:cNvSpPr/>
            <p:nvPr/>
          </p:nvSpPr>
          <p:spPr>
            <a:xfrm flipH="false" flipV="false" rot="0">
              <a:off x="0" y="0"/>
              <a:ext cx="712752" cy="188744"/>
            </a:xfrm>
            <a:custGeom>
              <a:avLst/>
              <a:gdLst/>
              <a:ahLst/>
              <a:cxnLst/>
              <a:rect r="r" b="b" t="t" l="l"/>
              <a:pathLst>
                <a:path h="188744" w="712752">
                  <a:moveTo>
                    <a:pt x="94372" y="0"/>
                  </a:moveTo>
                  <a:lnTo>
                    <a:pt x="618379" y="0"/>
                  </a:lnTo>
                  <a:cubicBezTo>
                    <a:pt x="643408" y="0"/>
                    <a:pt x="667412" y="9943"/>
                    <a:pt x="685111" y="27641"/>
                  </a:cubicBezTo>
                  <a:cubicBezTo>
                    <a:pt x="702809" y="45339"/>
                    <a:pt x="712752" y="69343"/>
                    <a:pt x="712752" y="94372"/>
                  </a:cubicBezTo>
                  <a:lnTo>
                    <a:pt x="712752" y="94372"/>
                  </a:lnTo>
                  <a:cubicBezTo>
                    <a:pt x="712752" y="119401"/>
                    <a:pt x="702809" y="143405"/>
                    <a:pt x="685111" y="161104"/>
                  </a:cubicBezTo>
                  <a:cubicBezTo>
                    <a:pt x="667412" y="178802"/>
                    <a:pt x="643408" y="188744"/>
                    <a:pt x="618379" y="188744"/>
                  </a:cubicBezTo>
                  <a:lnTo>
                    <a:pt x="94372" y="188744"/>
                  </a:lnTo>
                  <a:cubicBezTo>
                    <a:pt x="69343" y="188744"/>
                    <a:pt x="45339" y="178802"/>
                    <a:pt x="27641" y="161104"/>
                  </a:cubicBezTo>
                  <a:cubicBezTo>
                    <a:pt x="9943" y="143405"/>
                    <a:pt x="0" y="119401"/>
                    <a:pt x="0" y="94372"/>
                  </a:cubicBezTo>
                  <a:lnTo>
                    <a:pt x="0" y="94372"/>
                  </a:lnTo>
                  <a:cubicBezTo>
                    <a:pt x="0" y="69343"/>
                    <a:pt x="9943" y="45339"/>
                    <a:pt x="27641" y="27641"/>
                  </a:cubicBezTo>
                  <a:cubicBezTo>
                    <a:pt x="45339" y="9943"/>
                    <a:pt x="69343" y="0"/>
                    <a:pt x="94372" y="0"/>
                  </a:cubicBezTo>
                  <a:close/>
                </a:path>
              </a:pathLst>
            </a:custGeom>
            <a:solidFill>
              <a:srgbClr val="FFFFFF"/>
            </a:solidFill>
          </p:spPr>
        </p:sp>
        <p:sp>
          <p:nvSpPr>
            <p:cNvPr name="TextBox 33" id="33"/>
            <p:cNvSpPr txBox="true"/>
            <p:nvPr/>
          </p:nvSpPr>
          <p:spPr>
            <a:xfrm>
              <a:off x="0" y="-57150"/>
              <a:ext cx="712752" cy="245894"/>
            </a:xfrm>
            <a:prstGeom prst="rect">
              <a:avLst/>
            </a:prstGeom>
          </p:spPr>
          <p:txBody>
            <a:bodyPr anchor="ctr" rtlCol="false" tIns="50800" lIns="50800" bIns="50800" rIns="50800"/>
            <a:lstStyle/>
            <a:p>
              <a:pPr algn="ctr">
                <a:lnSpc>
                  <a:spcPts val="2799"/>
                </a:lnSpc>
              </a:pPr>
            </a:p>
          </p:txBody>
        </p:sp>
      </p:grpSp>
      <p:grpSp>
        <p:nvGrpSpPr>
          <p:cNvPr name="Group 34" id="34"/>
          <p:cNvGrpSpPr/>
          <p:nvPr/>
        </p:nvGrpSpPr>
        <p:grpSpPr>
          <a:xfrm rot="0">
            <a:off x="11955782" y="4467747"/>
            <a:ext cx="5005763" cy="4071070"/>
            <a:chOff x="0" y="0"/>
            <a:chExt cx="1318390" cy="1072216"/>
          </a:xfrm>
        </p:grpSpPr>
        <p:sp>
          <p:nvSpPr>
            <p:cNvPr name="Freeform 35" id="35"/>
            <p:cNvSpPr/>
            <p:nvPr/>
          </p:nvSpPr>
          <p:spPr>
            <a:xfrm flipH="false" flipV="false" rot="0">
              <a:off x="0" y="0"/>
              <a:ext cx="1318390" cy="1072216"/>
            </a:xfrm>
            <a:custGeom>
              <a:avLst/>
              <a:gdLst/>
              <a:ahLst/>
              <a:cxnLst/>
              <a:rect r="r" b="b" t="t" l="l"/>
              <a:pathLst>
                <a:path h="1072216" w="1318390">
                  <a:moveTo>
                    <a:pt x="47945" y="0"/>
                  </a:moveTo>
                  <a:lnTo>
                    <a:pt x="1270446" y="0"/>
                  </a:lnTo>
                  <a:cubicBezTo>
                    <a:pt x="1283161" y="0"/>
                    <a:pt x="1295356" y="5051"/>
                    <a:pt x="1304348" y="14043"/>
                  </a:cubicBezTo>
                  <a:cubicBezTo>
                    <a:pt x="1313339" y="23034"/>
                    <a:pt x="1318390" y="35229"/>
                    <a:pt x="1318390" y="47945"/>
                  </a:cubicBezTo>
                  <a:lnTo>
                    <a:pt x="1318390" y="1024271"/>
                  </a:lnTo>
                  <a:cubicBezTo>
                    <a:pt x="1318390" y="1036987"/>
                    <a:pt x="1313339" y="1049182"/>
                    <a:pt x="1304348" y="1058173"/>
                  </a:cubicBezTo>
                  <a:cubicBezTo>
                    <a:pt x="1295356" y="1067165"/>
                    <a:pt x="1283161" y="1072216"/>
                    <a:pt x="1270446" y="1072216"/>
                  </a:cubicBezTo>
                  <a:lnTo>
                    <a:pt x="47945" y="1072216"/>
                  </a:lnTo>
                  <a:cubicBezTo>
                    <a:pt x="21466" y="1072216"/>
                    <a:pt x="0" y="1050750"/>
                    <a:pt x="0" y="1024271"/>
                  </a:cubicBezTo>
                  <a:lnTo>
                    <a:pt x="0" y="47945"/>
                  </a:lnTo>
                  <a:cubicBezTo>
                    <a:pt x="0" y="21466"/>
                    <a:pt x="21466" y="0"/>
                    <a:pt x="47945" y="0"/>
                  </a:cubicBezTo>
                  <a:close/>
                </a:path>
              </a:pathLst>
            </a:custGeom>
            <a:solidFill>
              <a:srgbClr val="FFFFFF">
                <a:alpha val="17647"/>
              </a:srgbClr>
            </a:solidFill>
            <a:ln cap="rnd">
              <a:noFill/>
              <a:prstDash val="solid"/>
              <a:round/>
            </a:ln>
          </p:spPr>
        </p:sp>
        <p:sp>
          <p:nvSpPr>
            <p:cNvPr name="TextBox 36" id="36"/>
            <p:cNvSpPr txBox="true"/>
            <p:nvPr/>
          </p:nvSpPr>
          <p:spPr>
            <a:xfrm>
              <a:off x="0" y="-57150"/>
              <a:ext cx="1318390" cy="1129366"/>
            </a:xfrm>
            <a:prstGeom prst="rect">
              <a:avLst/>
            </a:prstGeom>
          </p:spPr>
          <p:txBody>
            <a:bodyPr anchor="ctr" rtlCol="false" tIns="50800" lIns="50800" bIns="50800" rIns="50800"/>
            <a:lstStyle/>
            <a:p>
              <a:pPr algn="ctr">
                <a:lnSpc>
                  <a:spcPts val="2799"/>
                </a:lnSpc>
              </a:pPr>
            </a:p>
          </p:txBody>
        </p:sp>
      </p:grpSp>
      <p:sp>
        <p:nvSpPr>
          <p:cNvPr name="TextBox 37" id="37"/>
          <p:cNvSpPr txBox="true"/>
          <p:nvPr/>
        </p:nvSpPr>
        <p:spPr>
          <a:xfrm rot="0">
            <a:off x="12335654" y="4880339"/>
            <a:ext cx="2602896" cy="367073"/>
          </a:xfrm>
          <a:prstGeom prst="rect">
            <a:avLst/>
          </a:prstGeom>
        </p:spPr>
        <p:txBody>
          <a:bodyPr anchor="t" rtlCol="false" tIns="0" lIns="0" bIns="0" rIns="0">
            <a:spAutoFit/>
          </a:bodyPr>
          <a:lstStyle/>
          <a:p>
            <a:pPr algn="l" marL="0" indent="0" lvl="0">
              <a:lnSpc>
                <a:spcPts val="2867"/>
              </a:lnSpc>
              <a:spcBef>
                <a:spcPct val="0"/>
              </a:spcBef>
            </a:pPr>
            <a:r>
              <a:rPr lang="en-US" b="true" sz="2048" spc="94">
                <a:solidFill>
                  <a:srgbClr val="FFFFFF"/>
                </a:solidFill>
                <a:latin typeface="Poppins Bold"/>
                <a:ea typeface="Poppins Bold"/>
                <a:cs typeface="Poppins Bold"/>
                <a:sym typeface="Poppins Bold"/>
              </a:rPr>
              <a:t>Mid</a:t>
            </a:r>
            <a:r>
              <a:rPr lang="en-US" b="true" sz="2048" spc="94" strike="noStrike" u="none">
                <a:solidFill>
                  <a:srgbClr val="FFFFFF"/>
                </a:solidFill>
                <a:latin typeface="Poppins Bold"/>
                <a:ea typeface="Poppins Bold"/>
                <a:cs typeface="Poppins Bold"/>
                <a:sym typeface="Poppins Bold"/>
              </a:rPr>
              <a:t>night Zone</a:t>
            </a:r>
          </a:p>
        </p:txBody>
      </p:sp>
      <p:sp>
        <p:nvSpPr>
          <p:cNvPr name="TextBox 38" id="38"/>
          <p:cNvSpPr txBox="true"/>
          <p:nvPr/>
        </p:nvSpPr>
        <p:spPr>
          <a:xfrm rot="0">
            <a:off x="12335654" y="5504587"/>
            <a:ext cx="4457909" cy="2139950"/>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71765"/>
                  </a:srgbClr>
                </a:solidFill>
                <a:latin typeface="Poppins"/>
                <a:ea typeface="Poppins"/>
                <a:cs typeface="Poppins"/>
                <a:sym typeface="Poppins"/>
              </a:rPr>
              <a:t>Lorem ipsum dolor sit amet, consectetur adipiscing elit. Sed at ipsum vitae lacus lobortis lacinia. Donec tristique arcu massa, at pharetra tortor feugiat non.</a:t>
            </a:r>
          </a:p>
        </p:txBody>
      </p:sp>
      <p:sp>
        <p:nvSpPr>
          <p:cNvPr name="TextBox 39" id="39"/>
          <p:cNvSpPr txBox="true"/>
          <p:nvPr/>
        </p:nvSpPr>
        <p:spPr>
          <a:xfrm rot="0">
            <a:off x="12438986" y="8171745"/>
            <a:ext cx="2499564" cy="367073"/>
          </a:xfrm>
          <a:prstGeom prst="rect">
            <a:avLst/>
          </a:prstGeom>
        </p:spPr>
        <p:txBody>
          <a:bodyPr anchor="t" rtlCol="false" tIns="0" lIns="0" bIns="0" rIns="0">
            <a:spAutoFit/>
          </a:bodyPr>
          <a:lstStyle/>
          <a:p>
            <a:pPr algn="ctr">
              <a:lnSpc>
                <a:spcPts val="2867"/>
              </a:lnSpc>
            </a:pPr>
            <a:r>
              <a:rPr lang="en-US" b="true" sz="2048" spc="256">
                <a:solidFill>
                  <a:srgbClr val="014D86"/>
                </a:solidFill>
                <a:latin typeface="Poppins Bold"/>
                <a:ea typeface="Poppins Bold"/>
                <a:cs typeface="Poppins Bold"/>
                <a:sym typeface="Poppins Bold"/>
              </a:rPr>
              <a:t>Read More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965656" y="799452"/>
            <a:ext cx="808246" cy="458496"/>
          </a:xfrm>
          <a:custGeom>
            <a:avLst/>
            <a:gdLst/>
            <a:ahLst/>
            <a:cxnLst/>
            <a:rect r="r" b="b" t="t" l="l"/>
            <a:pathLst>
              <a:path h="458496" w="808246">
                <a:moveTo>
                  <a:pt x="0" y="0"/>
                </a:moveTo>
                <a:lnTo>
                  <a:pt x="808246" y="0"/>
                </a:lnTo>
                <a:lnTo>
                  <a:pt x="808246" y="458496"/>
                </a:lnTo>
                <a:lnTo>
                  <a:pt x="0" y="4584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4908894" y="998515"/>
            <a:ext cx="1574283" cy="60369"/>
            <a:chOff x="0" y="0"/>
            <a:chExt cx="414626" cy="15900"/>
          </a:xfrm>
        </p:grpSpPr>
        <p:sp>
          <p:nvSpPr>
            <p:cNvPr name="Freeform 5" id="5"/>
            <p:cNvSpPr/>
            <p:nvPr/>
          </p:nvSpPr>
          <p:spPr>
            <a:xfrm flipH="false" flipV="false" rot="0">
              <a:off x="0" y="0"/>
              <a:ext cx="414626" cy="15900"/>
            </a:xfrm>
            <a:custGeom>
              <a:avLst/>
              <a:gdLst/>
              <a:ahLst/>
              <a:cxnLst/>
              <a:rect r="r" b="b" t="t" l="l"/>
              <a:pathLst>
                <a:path h="15900" w="414626">
                  <a:moveTo>
                    <a:pt x="7950" y="0"/>
                  </a:moveTo>
                  <a:lnTo>
                    <a:pt x="406676" y="0"/>
                  </a:lnTo>
                  <a:cubicBezTo>
                    <a:pt x="408785" y="0"/>
                    <a:pt x="410807" y="838"/>
                    <a:pt x="412298" y="2328"/>
                  </a:cubicBezTo>
                  <a:cubicBezTo>
                    <a:pt x="413788" y="3819"/>
                    <a:pt x="414626" y="5841"/>
                    <a:pt x="414626" y="7950"/>
                  </a:cubicBezTo>
                  <a:lnTo>
                    <a:pt x="414626" y="7950"/>
                  </a:lnTo>
                  <a:cubicBezTo>
                    <a:pt x="414626" y="10058"/>
                    <a:pt x="413788" y="12080"/>
                    <a:pt x="412298" y="13571"/>
                  </a:cubicBezTo>
                  <a:cubicBezTo>
                    <a:pt x="410807" y="15062"/>
                    <a:pt x="408785" y="15900"/>
                    <a:pt x="406676" y="15900"/>
                  </a:cubicBezTo>
                  <a:lnTo>
                    <a:pt x="7950" y="15900"/>
                  </a:lnTo>
                  <a:cubicBezTo>
                    <a:pt x="5841" y="15900"/>
                    <a:pt x="3819" y="15062"/>
                    <a:pt x="2328" y="13571"/>
                  </a:cubicBezTo>
                  <a:cubicBezTo>
                    <a:pt x="838" y="12080"/>
                    <a:pt x="0" y="10058"/>
                    <a:pt x="0" y="7950"/>
                  </a:cubicBezTo>
                  <a:lnTo>
                    <a:pt x="0" y="7950"/>
                  </a:lnTo>
                  <a:cubicBezTo>
                    <a:pt x="0" y="5841"/>
                    <a:pt x="838" y="3819"/>
                    <a:pt x="2328" y="2328"/>
                  </a:cubicBezTo>
                  <a:cubicBezTo>
                    <a:pt x="3819" y="838"/>
                    <a:pt x="5841" y="0"/>
                    <a:pt x="7950" y="0"/>
                  </a:cubicBezTo>
                  <a:close/>
                </a:path>
              </a:pathLst>
            </a:custGeom>
            <a:solidFill>
              <a:srgbClr val="FFFFFF"/>
            </a:solidFill>
            <a:ln cap="rnd">
              <a:noFill/>
              <a:prstDash val="solid"/>
              <a:round/>
            </a:ln>
          </p:spPr>
        </p:sp>
        <p:sp>
          <p:nvSpPr>
            <p:cNvPr name="TextBox 6" id="6"/>
            <p:cNvSpPr txBox="true"/>
            <p:nvPr/>
          </p:nvSpPr>
          <p:spPr>
            <a:xfrm>
              <a:off x="0" y="-47625"/>
              <a:ext cx="414626" cy="63525"/>
            </a:xfrm>
            <a:prstGeom prst="rect">
              <a:avLst/>
            </a:prstGeom>
          </p:spPr>
          <p:txBody>
            <a:bodyPr anchor="ctr" rtlCol="false" tIns="50800" lIns="50800" bIns="50800" rIns="50800"/>
            <a:lstStyle/>
            <a:p>
              <a:pPr algn="ctr">
                <a:lnSpc>
                  <a:spcPts val="3499"/>
                </a:lnSpc>
              </a:pPr>
            </a:p>
          </p:txBody>
        </p:sp>
      </p:grpSp>
      <p:grpSp>
        <p:nvGrpSpPr>
          <p:cNvPr name="Group 7" id="7"/>
          <p:cNvGrpSpPr/>
          <p:nvPr/>
        </p:nvGrpSpPr>
        <p:grpSpPr>
          <a:xfrm rot="0">
            <a:off x="2122224" y="3903664"/>
            <a:ext cx="3561536" cy="1306510"/>
            <a:chOff x="0" y="0"/>
            <a:chExt cx="938018" cy="344101"/>
          </a:xfrm>
        </p:grpSpPr>
        <p:sp>
          <p:nvSpPr>
            <p:cNvPr name="Freeform 8" id="8"/>
            <p:cNvSpPr/>
            <p:nvPr/>
          </p:nvSpPr>
          <p:spPr>
            <a:xfrm flipH="false" flipV="false" rot="0">
              <a:off x="0" y="0"/>
              <a:ext cx="938018" cy="344101"/>
            </a:xfrm>
            <a:custGeom>
              <a:avLst/>
              <a:gdLst/>
              <a:ahLst/>
              <a:cxnLst/>
              <a:rect r="r" b="b" t="t" l="l"/>
              <a:pathLst>
                <a:path h="344101" w="938018">
                  <a:moveTo>
                    <a:pt x="43475" y="0"/>
                  </a:moveTo>
                  <a:lnTo>
                    <a:pt x="894543" y="0"/>
                  </a:lnTo>
                  <a:cubicBezTo>
                    <a:pt x="906073" y="0"/>
                    <a:pt x="917131" y="4580"/>
                    <a:pt x="925284" y="12734"/>
                  </a:cubicBezTo>
                  <a:cubicBezTo>
                    <a:pt x="933437" y="20887"/>
                    <a:pt x="938018" y="31945"/>
                    <a:pt x="938018" y="43475"/>
                  </a:cubicBezTo>
                  <a:lnTo>
                    <a:pt x="938018" y="300626"/>
                  </a:lnTo>
                  <a:cubicBezTo>
                    <a:pt x="938018" y="312157"/>
                    <a:pt x="933437" y="323215"/>
                    <a:pt x="925284" y="331368"/>
                  </a:cubicBezTo>
                  <a:cubicBezTo>
                    <a:pt x="917131" y="339521"/>
                    <a:pt x="906073" y="344101"/>
                    <a:pt x="894543" y="344101"/>
                  </a:cubicBezTo>
                  <a:lnTo>
                    <a:pt x="43475" y="344101"/>
                  </a:lnTo>
                  <a:cubicBezTo>
                    <a:pt x="31945" y="344101"/>
                    <a:pt x="20887" y="339521"/>
                    <a:pt x="12734" y="331368"/>
                  </a:cubicBezTo>
                  <a:cubicBezTo>
                    <a:pt x="4580" y="323215"/>
                    <a:pt x="0" y="312157"/>
                    <a:pt x="0" y="300626"/>
                  </a:cubicBezTo>
                  <a:lnTo>
                    <a:pt x="0" y="43475"/>
                  </a:lnTo>
                  <a:cubicBezTo>
                    <a:pt x="0" y="31945"/>
                    <a:pt x="4580" y="20887"/>
                    <a:pt x="12734" y="12734"/>
                  </a:cubicBezTo>
                  <a:cubicBezTo>
                    <a:pt x="20887" y="4580"/>
                    <a:pt x="31945" y="0"/>
                    <a:pt x="43475" y="0"/>
                  </a:cubicBezTo>
                  <a:close/>
                </a:path>
              </a:pathLst>
            </a:custGeom>
            <a:solidFill>
              <a:srgbClr val="023E64"/>
            </a:solidFill>
            <a:ln cap="sq">
              <a:noFill/>
              <a:prstDash val="solid"/>
              <a:miter/>
            </a:ln>
          </p:spPr>
        </p:sp>
        <p:sp>
          <p:nvSpPr>
            <p:cNvPr name="TextBox 9" id="9"/>
            <p:cNvSpPr txBox="true"/>
            <p:nvPr/>
          </p:nvSpPr>
          <p:spPr>
            <a:xfrm>
              <a:off x="0" y="-47625"/>
              <a:ext cx="938018" cy="391726"/>
            </a:xfrm>
            <a:prstGeom prst="rect">
              <a:avLst/>
            </a:prstGeom>
          </p:spPr>
          <p:txBody>
            <a:bodyPr anchor="ctr" rtlCol="false" tIns="50800" lIns="50800" bIns="50800" rIns="50800"/>
            <a:lstStyle/>
            <a:p>
              <a:pPr algn="ctr">
                <a:lnSpc>
                  <a:spcPts val="3499"/>
                </a:lnSpc>
              </a:pPr>
            </a:p>
          </p:txBody>
        </p:sp>
      </p:grpSp>
      <p:grpSp>
        <p:nvGrpSpPr>
          <p:cNvPr name="Group 10" id="10"/>
          <p:cNvGrpSpPr/>
          <p:nvPr/>
        </p:nvGrpSpPr>
        <p:grpSpPr>
          <a:xfrm rot="0">
            <a:off x="2122224" y="5604669"/>
            <a:ext cx="3561536" cy="1306510"/>
            <a:chOff x="0" y="0"/>
            <a:chExt cx="938018" cy="344101"/>
          </a:xfrm>
        </p:grpSpPr>
        <p:sp>
          <p:nvSpPr>
            <p:cNvPr name="Freeform 11" id="11"/>
            <p:cNvSpPr/>
            <p:nvPr/>
          </p:nvSpPr>
          <p:spPr>
            <a:xfrm flipH="false" flipV="false" rot="0">
              <a:off x="0" y="0"/>
              <a:ext cx="938018" cy="344101"/>
            </a:xfrm>
            <a:custGeom>
              <a:avLst/>
              <a:gdLst/>
              <a:ahLst/>
              <a:cxnLst/>
              <a:rect r="r" b="b" t="t" l="l"/>
              <a:pathLst>
                <a:path h="344101" w="938018">
                  <a:moveTo>
                    <a:pt x="43475" y="0"/>
                  </a:moveTo>
                  <a:lnTo>
                    <a:pt x="894543" y="0"/>
                  </a:lnTo>
                  <a:cubicBezTo>
                    <a:pt x="906073" y="0"/>
                    <a:pt x="917131" y="4580"/>
                    <a:pt x="925284" y="12734"/>
                  </a:cubicBezTo>
                  <a:cubicBezTo>
                    <a:pt x="933437" y="20887"/>
                    <a:pt x="938018" y="31945"/>
                    <a:pt x="938018" y="43475"/>
                  </a:cubicBezTo>
                  <a:lnTo>
                    <a:pt x="938018" y="300626"/>
                  </a:lnTo>
                  <a:cubicBezTo>
                    <a:pt x="938018" y="312157"/>
                    <a:pt x="933437" y="323215"/>
                    <a:pt x="925284" y="331368"/>
                  </a:cubicBezTo>
                  <a:cubicBezTo>
                    <a:pt x="917131" y="339521"/>
                    <a:pt x="906073" y="344101"/>
                    <a:pt x="894543" y="344101"/>
                  </a:cubicBezTo>
                  <a:lnTo>
                    <a:pt x="43475" y="344101"/>
                  </a:lnTo>
                  <a:cubicBezTo>
                    <a:pt x="31945" y="344101"/>
                    <a:pt x="20887" y="339521"/>
                    <a:pt x="12734" y="331368"/>
                  </a:cubicBezTo>
                  <a:cubicBezTo>
                    <a:pt x="4580" y="323215"/>
                    <a:pt x="0" y="312157"/>
                    <a:pt x="0" y="300626"/>
                  </a:cubicBezTo>
                  <a:lnTo>
                    <a:pt x="0" y="43475"/>
                  </a:lnTo>
                  <a:cubicBezTo>
                    <a:pt x="0" y="31945"/>
                    <a:pt x="4580" y="20887"/>
                    <a:pt x="12734" y="12734"/>
                  </a:cubicBezTo>
                  <a:cubicBezTo>
                    <a:pt x="20887" y="4580"/>
                    <a:pt x="31945" y="0"/>
                    <a:pt x="43475" y="0"/>
                  </a:cubicBezTo>
                  <a:close/>
                </a:path>
              </a:pathLst>
            </a:custGeom>
            <a:solidFill>
              <a:srgbClr val="023E64"/>
            </a:solidFill>
            <a:ln cap="sq">
              <a:noFill/>
              <a:prstDash val="solid"/>
              <a:miter/>
            </a:ln>
          </p:spPr>
        </p:sp>
        <p:sp>
          <p:nvSpPr>
            <p:cNvPr name="TextBox 12" id="12"/>
            <p:cNvSpPr txBox="true"/>
            <p:nvPr/>
          </p:nvSpPr>
          <p:spPr>
            <a:xfrm>
              <a:off x="0" y="-47625"/>
              <a:ext cx="938018" cy="391726"/>
            </a:xfrm>
            <a:prstGeom prst="rect">
              <a:avLst/>
            </a:prstGeom>
          </p:spPr>
          <p:txBody>
            <a:bodyPr anchor="ctr" rtlCol="false" tIns="50800" lIns="50800" bIns="50800" rIns="50800"/>
            <a:lstStyle/>
            <a:p>
              <a:pPr algn="ctr">
                <a:lnSpc>
                  <a:spcPts val="3499"/>
                </a:lnSpc>
              </a:pPr>
            </a:p>
          </p:txBody>
        </p:sp>
      </p:grpSp>
      <p:grpSp>
        <p:nvGrpSpPr>
          <p:cNvPr name="Group 13" id="13"/>
          <p:cNvGrpSpPr/>
          <p:nvPr/>
        </p:nvGrpSpPr>
        <p:grpSpPr>
          <a:xfrm rot="0">
            <a:off x="6069308" y="3903664"/>
            <a:ext cx="3561536" cy="1306510"/>
            <a:chOff x="0" y="0"/>
            <a:chExt cx="938018" cy="344101"/>
          </a:xfrm>
        </p:grpSpPr>
        <p:sp>
          <p:nvSpPr>
            <p:cNvPr name="Freeform 14" id="14"/>
            <p:cNvSpPr/>
            <p:nvPr/>
          </p:nvSpPr>
          <p:spPr>
            <a:xfrm flipH="false" flipV="false" rot="0">
              <a:off x="0" y="0"/>
              <a:ext cx="938018" cy="344101"/>
            </a:xfrm>
            <a:custGeom>
              <a:avLst/>
              <a:gdLst/>
              <a:ahLst/>
              <a:cxnLst/>
              <a:rect r="r" b="b" t="t" l="l"/>
              <a:pathLst>
                <a:path h="344101" w="938018">
                  <a:moveTo>
                    <a:pt x="43475" y="0"/>
                  </a:moveTo>
                  <a:lnTo>
                    <a:pt x="894543" y="0"/>
                  </a:lnTo>
                  <a:cubicBezTo>
                    <a:pt x="906073" y="0"/>
                    <a:pt x="917131" y="4580"/>
                    <a:pt x="925284" y="12734"/>
                  </a:cubicBezTo>
                  <a:cubicBezTo>
                    <a:pt x="933437" y="20887"/>
                    <a:pt x="938018" y="31945"/>
                    <a:pt x="938018" y="43475"/>
                  </a:cubicBezTo>
                  <a:lnTo>
                    <a:pt x="938018" y="300626"/>
                  </a:lnTo>
                  <a:cubicBezTo>
                    <a:pt x="938018" y="312157"/>
                    <a:pt x="933437" y="323215"/>
                    <a:pt x="925284" y="331368"/>
                  </a:cubicBezTo>
                  <a:cubicBezTo>
                    <a:pt x="917131" y="339521"/>
                    <a:pt x="906073" y="344101"/>
                    <a:pt x="894543" y="344101"/>
                  </a:cubicBezTo>
                  <a:lnTo>
                    <a:pt x="43475" y="344101"/>
                  </a:lnTo>
                  <a:cubicBezTo>
                    <a:pt x="31945" y="344101"/>
                    <a:pt x="20887" y="339521"/>
                    <a:pt x="12734" y="331368"/>
                  </a:cubicBezTo>
                  <a:cubicBezTo>
                    <a:pt x="4580" y="323215"/>
                    <a:pt x="0" y="312157"/>
                    <a:pt x="0" y="300626"/>
                  </a:cubicBezTo>
                  <a:lnTo>
                    <a:pt x="0" y="43475"/>
                  </a:lnTo>
                  <a:cubicBezTo>
                    <a:pt x="0" y="31945"/>
                    <a:pt x="4580" y="20887"/>
                    <a:pt x="12734" y="12734"/>
                  </a:cubicBezTo>
                  <a:cubicBezTo>
                    <a:pt x="20887" y="4580"/>
                    <a:pt x="31945" y="0"/>
                    <a:pt x="43475" y="0"/>
                  </a:cubicBezTo>
                  <a:close/>
                </a:path>
              </a:pathLst>
            </a:custGeom>
            <a:solidFill>
              <a:srgbClr val="023E64"/>
            </a:solidFill>
            <a:ln cap="sq">
              <a:noFill/>
              <a:prstDash val="solid"/>
              <a:miter/>
            </a:ln>
          </p:spPr>
        </p:sp>
        <p:sp>
          <p:nvSpPr>
            <p:cNvPr name="TextBox 15" id="15"/>
            <p:cNvSpPr txBox="true"/>
            <p:nvPr/>
          </p:nvSpPr>
          <p:spPr>
            <a:xfrm>
              <a:off x="0" y="-47625"/>
              <a:ext cx="938018" cy="391726"/>
            </a:xfrm>
            <a:prstGeom prst="rect">
              <a:avLst/>
            </a:prstGeom>
          </p:spPr>
          <p:txBody>
            <a:bodyPr anchor="ctr" rtlCol="false" tIns="50800" lIns="50800" bIns="50800" rIns="50800"/>
            <a:lstStyle/>
            <a:p>
              <a:pPr algn="ctr">
                <a:lnSpc>
                  <a:spcPts val="3499"/>
                </a:lnSpc>
              </a:pPr>
            </a:p>
          </p:txBody>
        </p:sp>
      </p:grpSp>
      <p:grpSp>
        <p:nvGrpSpPr>
          <p:cNvPr name="Group 16" id="16"/>
          <p:cNvGrpSpPr/>
          <p:nvPr/>
        </p:nvGrpSpPr>
        <p:grpSpPr>
          <a:xfrm rot="0">
            <a:off x="6069308" y="5604669"/>
            <a:ext cx="3561536" cy="1306510"/>
            <a:chOff x="0" y="0"/>
            <a:chExt cx="938018" cy="344101"/>
          </a:xfrm>
        </p:grpSpPr>
        <p:sp>
          <p:nvSpPr>
            <p:cNvPr name="Freeform 17" id="17"/>
            <p:cNvSpPr/>
            <p:nvPr/>
          </p:nvSpPr>
          <p:spPr>
            <a:xfrm flipH="false" flipV="false" rot="0">
              <a:off x="0" y="0"/>
              <a:ext cx="938018" cy="344101"/>
            </a:xfrm>
            <a:custGeom>
              <a:avLst/>
              <a:gdLst/>
              <a:ahLst/>
              <a:cxnLst/>
              <a:rect r="r" b="b" t="t" l="l"/>
              <a:pathLst>
                <a:path h="344101" w="938018">
                  <a:moveTo>
                    <a:pt x="43475" y="0"/>
                  </a:moveTo>
                  <a:lnTo>
                    <a:pt x="894543" y="0"/>
                  </a:lnTo>
                  <a:cubicBezTo>
                    <a:pt x="906073" y="0"/>
                    <a:pt x="917131" y="4580"/>
                    <a:pt x="925284" y="12734"/>
                  </a:cubicBezTo>
                  <a:cubicBezTo>
                    <a:pt x="933437" y="20887"/>
                    <a:pt x="938018" y="31945"/>
                    <a:pt x="938018" y="43475"/>
                  </a:cubicBezTo>
                  <a:lnTo>
                    <a:pt x="938018" y="300626"/>
                  </a:lnTo>
                  <a:cubicBezTo>
                    <a:pt x="938018" y="312157"/>
                    <a:pt x="933437" y="323215"/>
                    <a:pt x="925284" y="331368"/>
                  </a:cubicBezTo>
                  <a:cubicBezTo>
                    <a:pt x="917131" y="339521"/>
                    <a:pt x="906073" y="344101"/>
                    <a:pt x="894543" y="344101"/>
                  </a:cubicBezTo>
                  <a:lnTo>
                    <a:pt x="43475" y="344101"/>
                  </a:lnTo>
                  <a:cubicBezTo>
                    <a:pt x="31945" y="344101"/>
                    <a:pt x="20887" y="339521"/>
                    <a:pt x="12734" y="331368"/>
                  </a:cubicBezTo>
                  <a:cubicBezTo>
                    <a:pt x="4580" y="323215"/>
                    <a:pt x="0" y="312157"/>
                    <a:pt x="0" y="300626"/>
                  </a:cubicBezTo>
                  <a:lnTo>
                    <a:pt x="0" y="43475"/>
                  </a:lnTo>
                  <a:cubicBezTo>
                    <a:pt x="0" y="31945"/>
                    <a:pt x="4580" y="20887"/>
                    <a:pt x="12734" y="12734"/>
                  </a:cubicBezTo>
                  <a:cubicBezTo>
                    <a:pt x="20887" y="4580"/>
                    <a:pt x="31945" y="0"/>
                    <a:pt x="43475" y="0"/>
                  </a:cubicBezTo>
                  <a:close/>
                </a:path>
              </a:pathLst>
            </a:custGeom>
            <a:solidFill>
              <a:srgbClr val="023E64"/>
            </a:solidFill>
            <a:ln cap="sq">
              <a:noFill/>
              <a:prstDash val="solid"/>
              <a:miter/>
            </a:ln>
          </p:spPr>
        </p:sp>
        <p:sp>
          <p:nvSpPr>
            <p:cNvPr name="TextBox 18" id="18"/>
            <p:cNvSpPr txBox="true"/>
            <p:nvPr/>
          </p:nvSpPr>
          <p:spPr>
            <a:xfrm>
              <a:off x="0" y="-47625"/>
              <a:ext cx="938018" cy="391726"/>
            </a:xfrm>
            <a:prstGeom prst="rect">
              <a:avLst/>
            </a:prstGeom>
          </p:spPr>
          <p:txBody>
            <a:bodyPr anchor="ctr" rtlCol="false" tIns="50800" lIns="50800" bIns="50800" rIns="50800"/>
            <a:lstStyle/>
            <a:p>
              <a:pPr algn="ctr">
                <a:lnSpc>
                  <a:spcPts val="3499"/>
                </a:lnSpc>
              </a:pPr>
            </a:p>
          </p:txBody>
        </p:sp>
      </p:grpSp>
      <p:sp>
        <p:nvSpPr>
          <p:cNvPr name="Freeform 19" id="19"/>
          <p:cNvSpPr/>
          <p:nvPr/>
        </p:nvSpPr>
        <p:spPr>
          <a:xfrm flipH="false" flipV="false" rot="0">
            <a:off x="-1767569" y="7693021"/>
            <a:ext cx="7315200" cy="2886179"/>
          </a:xfrm>
          <a:custGeom>
            <a:avLst/>
            <a:gdLst/>
            <a:ahLst/>
            <a:cxnLst/>
            <a:rect r="r" b="b" t="t" l="l"/>
            <a:pathLst>
              <a:path h="2886179" w="7315200">
                <a:moveTo>
                  <a:pt x="0" y="0"/>
                </a:moveTo>
                <a:lnTo>
                  <a:pt x="7315200" y="0"/>
                </a:lnTo>
                <a:lnTo>
                  <a:pt x="7315200" y="2886179"/>
                </a:lnTo>
                <a:lnTo>
                  <a:pt x="0" y="288617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20" id="20"/>
          <p:cNvGrpSpPr/>
          <p:nvPr/>
        </p:nvGrpSpPr>
        <p:grpSpPr>
          <a:xfrm rot="0">
            <a:off x="2122224" y="7301704"/>
            <a:ext cx="3561536" cy="1306510"/>
            <a:chOff x="0" y="0"/>
            <a:chExt cx="938018" cy="344101"/>
          </a:xfrm>
        </p:grpSpPr>
        <p:sp>
          <p:nvSpPr>
            <p:cNvPr name="Freeform 21" id="21"/>
            <p:cNvSpPr/>
            <p:nvPr/>
          </p:nvSpPr>
          <p:spPr>
            <a:xfrm flipH="false" flipV="false" rot="0">
              <a:off x="0" y="0"/>
              <a:ext cx="938018" cy="344101"/>
            </a:xfrm>
            <a:custGeom>
              <a:avLst/>
              <a:gdLst/>
              <a:ahLst/>
              <a:cxnLst/>
              <a:rect r="r" b="b" t="t" l="l"/>
              <a:pathLst>
                <a:path h="344101" w="938018">
                  <a:moveTo>
                    <a:pt x="43475" y="0"/>
                  </a:moveTo>
                  <a:lnTo>
                    <a:pt x="894543" y="0"/>
                  </a:lnTo>
                  <a:cubicBezTo>
                    <a:pt x="906073" y="0"/>
                    <a:pt x="917131" y="4580"/>
                    <a:pt x="925284" y="12734"/>
                  </a:cubicBezTo>
                  <a:cubicBezTo>
                    <a:pt x="933437" y="20887"/>
                    <a:pt x="938018" y="31945"/>
                    <a:pt x="938018" y="43475"/>
                  </a:cubicBezTo>
                  <a:lnTo>
                    <a:pt x="938018" y="300626"/>
                  </a:lnTo>
                  <a:cubicBezTo>
                    <a:pt x="938018" y="312157"/>
                    <a:pt x="933437" y="323215"/>
                    <a:pt x="925284" y="331368"/>
                  </a:cubicBezTo>
                  <a:cubicBezTo>
                    <a:pt x="917131" y="339521"/>
                    <a:pt x="906073" y="344101"/>
                    <a:pt x="894543" y="344101"/>
                  </a:cubicBezTo>
                  <a:lnTo>
                    <a:pt x="43475" y="344101"/>
                  </a:lnTo>
                  <a:cubicBezTo>
                    <a:pt x="31945" y="344101"/>
                    <a:pt x="20887" y="339521"/>
                    <a:pt x="12734" y="331368"/>
                  </a:cubicBezTo>
                  <a:cubicBezTo>
                    <a:pt x="4580" y="323215"/>
                    <a:pt x="0" y="312157"/>
                    <a:pt x="0" y="300626"/>
                  </a:cubicBezTo>
                  <a:lnTo>
                    <a:pt x="0" y="43475"/>
                  </a:lnTo>
                  <a:cubicBezTo>
                    <a:pt x="0" y="31945"/>
                    <a:pt x="4580" y="20887"/>
                    <a:pt x="12734" y="12734"/>
                  </a:cubicBezTo>
                  <a:cubicBezTo>
                    <a:pt x="20887" y="4580"/>
                    <a:pt x="31945" y="0"/>
                    <a:pt x="43475" y="0"/>
                  </a:cubicBezTo>
                  <a:close/>
                </a:path>
              </a:pathLst>
            </a:custGeom>
            <a:solidFill>
              <a:srgbClr val="023E64"/>
            </a:solidFill>
            <a:ln cap="sq">
              <a:noFill/>
              <a:prstDash val="solid"/>
              <a:miter/>
            </a:ln>
          </p:spPr>
        </p:sp>
        <p:sp>
          <p:nvSpPr>
            <p:cNvPr name="TextBox 22" id="22"/>
            <p:cNvSpPr txBox="true"/>
            <p:nvPr/>
          </p:nvSpPr>
          <p:spPr>
            <a:xfrm>
              <a:off x="0" y="-47625"/>
              <a:ext cx="938018" cy="391726"/>
            </a:xfrm>
            <a:prstGeom prst="rect">
              <a:avLst/>
            </a:prstGeom>
          </p:spPr>
          <p:txBody>
            <a:bodyPr anchor="ctr" rtlCol="false" tIns="50800" lIns="50800" bIns="50800" rIns="50800"/>
            <a:lstStyle/>
            <a:p>
              <a:pPr algn="ctr">
                <a:lnSpc>
                  <a:spcPts val="3499"/>
                </a:lnSpc>
              </a:pPr>
            </a:p>
          </p:txBody>
        </p:sp>
      </p:grpSp>
      <p:pic>
        <p:nvPicPr>
          <p:cNvPr name="Picture 23" id="23"/>
          <p:cNvPicPr>
            <a:picLocks noChangeAspect="true"/>
          </p:cNvPicPr>
          <p:nvPr/>
        </p:nvPicPr>
        <p:blipFill>
          <a:blip r:embed="rId7"/>
          <a:stretch>
            <a:fillRect/>
          </a:stretch>
        </p:blipFill>
        <p:spPr>
          <a:xfrm rot="0">
            <a:off x="9738296" y="1793855"/>
            <a:ext cx="6679632" cy="6075227"/>
          </a:xfrm>
          <a:prstGeom prst="rect">
            <a:avLst/>
          </a:prstGeom>
        </p:spPr>
      </p:pic>
      <p:sp>
        <p:nvSpPr>
          <p:cNvPr name="TextBox 24" id="24"/>
          <p:cNvSpPr txBox="true"/>
          <p:nvPr/>
        </p:nvSpPr>
        <p:spPr>
          <a:xfrm rot="0">
            <a:off x="1890031" y="793750"/>
            <a:ext cx="2777346" cy="422275"/>
          </a:xfrm>
          <a:prstGeom prst="rect">
            <a:avLst/>
          </a:prstGeom>
        </p:spPr>
        <p:txBody>
          <a:bodyPr anchor="t" rtlCol="false" tIns="0" lIns="0" bIns="0" rIns="0">
            <a:spAutoFit/>
          </a:bodyPr>
          <a:lstStyle/>
          <a:p>
            <a:pPr algn="l" marL="0" indent="0" lvl="0">
              <a:lnSpc>
                <a:spcPts val="3499"/>
              </a:lnSpc>
              <a:spcBef>
                <a:spcPct val="0"/>
              </a:spcBef>
            </a:pPr>
            <a:r>
              <a:rPr lang="en-US" sz="2499" spc="-49">
                <a:solidFill>
                  <a:srgbClr val="FFFFFF"/>
                </a:solidFill>
                <a:latin typeface="TT Hoves"/>
                <a:ea typeface="TT Hoves"/>
                <a:cs typeface="TT Hoves"/>
                <a:sym typeface="TT Hoves"/>
              </a:rPr>
              <a:t>Hanover and Tyke</a:t>
            </a:r>
          </a:p>
        </p:txBody>
      </p:sp>
      <p:sp>
        <p:nvSpPr>
          <p:cNvPr name="TextBox 25" id="25"/>
          <p:cNvSpPr txBox="true"/>
          <p:nvPr/>
        </p:nvSpPr>
        <p:spPr>
          <a:xfrm rot="0">
            <a:off x="12608372" y="793750"/>
            <a:ext cx="2777346" cy="422275"/>
          </a:xfrm>
          <a:prstGeom prst="rect">
            <a:avLst/>
          </a:prstGeom>
        </p:spPr>
        <p:txBody>
          <a:bodyPr anchor="t" rtlCol="false" tIns="0" lIns="0" bIns="0" rIns="0">
            <a:spAutoFit/>
          </a:bodyPr>
          <a:lstStyle/>
          <a:p>
            <a:pPr algn="l" marL="0" indent="0" lvl="0">
              <a:lnSpc>
                <a:spcPts val="3499"/>
              </a:lnSpc>
              <a:spcBef>
                <a:spcPct val="0"/>
              </a:spcBef>
            </a:pPr>
            <a:r>
              <a:rPr lang="en-US" sz="2499" spc="-49">
                <a:solidFill>
                  <a:srgbClr val="FFFFFF"/>
                </a:solidFill>
                <a:latin typeface="TT Hoves"/>
                <a:ea typeface="TT Hoves"/>
                <a:cs typeface="TT Hoves"/>
                <a:sym typeface="TT Hoves"/>
              </a:rPr>
              <a:t>@reallygreastite</a:t>
            </a:r>
          </a:p>
        </p:txBody>
      </p:sp>
      <p:sp>
        <p:nvSpPr>
          <p:cNvPr name="TextBox 26" id="26"/>
          <p:cNvSpPr txBox="true"/>
          <p:nvPr/>
        </p:nvSpPr>
        <p:spPr>
          <a:xfrm rot="0">
            <a:off x="16136653" y="793750"/>
            <a:ext cx="1185691" cy="422275"/>
          </a:xfrm>
          <a:prstGeom prst="rect">
            <a:avLst/>
          </a:prstGeom>
        </p:spPr>
        <p:txBody>
          <a:bodyPr anchor="t" rtlCol="false" tIns="0" lIns="0" bIns="0" rIns="0">
            <a:spAutoFit/>
          </a:bodyPr>
          <a:lstStyle/>
          <a:p>
            <a:pPr algn="r" marL="0" indent="0" lvl="0">
              <a:lnSpc>
                <a:spcPts val="3499"/>
              </a:lnSpc>
              <a:spcBef>
                <a:spcPct val="0"/>
              </a:spcBef>
            </a:pPr>
            <a:r>
              <a:rPr lang="en-US" sz="2499" spc="-49">
                <a:solidFill>
                  <a:srgbClr val="FFFFFF"/>
                </a:solidFill>
                <a:latin typeface="TT Hoves"/>
                <a:ea typeface="TT Hoves"/>
                <a:cs typeface="TT Hoves"/>
                <a:sym typeface="TT Hoves"/>
              </a:rPr>
              <a:t>2026</a:t>
            </a:r>
          </a:p>
        </p:txBody>
      </p:sp>
      <p:sp>
        <p:nvSpPr>
          <p:cNvPr name="TextBox 27" id="27"/>
          <p:cNvSpPr txBox="true"/>
          <p:nvPr/>
        </p:nvSpPr>
        <p:spPr>
          <a:xfrm rot="0">
            <a:off x="2122224" y="2192339"/>
            <a:ext cx="6444563" cy="1085850"/>
          </a:xfrm>
          <a:prstGeom prst="rect">
            <a:avLst/>
          </a:prstGeom>
        </p:spPr>
        <p:txBody>
          <a:bodyPr anchor="t" rtlCol="false" tIns="0" lIns="0" bIns="0" rIns="0">
            <a:spAutoFit/>
          </a:bodyPr>
          <a:lstStyle/>
          <a:p>
            <a:pPr algn="l" marL="0" indent="0" lvl="0">
              <a:lnSpc>
                <a:spcPts val="8400"/>
              </a:lnSpc>
            </a:pPr>
            <a:r>
              <a:rPr lang="en-US" b="true" sz="7500" strike="noStrike" u="none">
                <a:solidFill>
                  <a:srgbClr val="FFFFFF"/>
                </a:solidFill>
                <a:latin typeface="TT Hoves Bold"/>
                <a:ea typeface="TT Hoves Bold"/>
                <a:cs typeface="TT Hoves Bold"/>
                <a:sym typeface="TT Hoves Bold"/>
              </a:rPr>
              <a:t>Ocean Zones</a:t>
            </a:r>
          </a:p>
        </p:txBody>
      </p:sp>
      <p:sp>
        <p:nvSpPr>
          <p:cNvPr name="TextBox 28" id="28"/>
          <p:cNvSpPr txBox="true"/>
          <p:nvPr/>
        </p:nvSpPr>
        <p:spPr>
          <a:xfrm rot="0">
            <a:off x="3432956" y="4144964"/>
            <a:ext cx="2050073" cy="422275"/>
          </a:xfrm>
          <a:prstGeom prst="rect">
            <a:avLst/>
          </a:prstGeom>
        </p:spPr>
        <p:txBody>
          <a:bodyPr anchor="t" rtlCol="false" tIns="0" lIns="0" bIns="0" rIns="0">
            <a:spAutoFit/>
          </a:bodyPr>
          <a:lstStyle/>
          <a:p>
            <a:pPr algn="just" marL="0" indent="0" lvl="0">
              <a:lnSpc>
                <a:spcPts val="3499"/>
              </a:lnSpc>
              <a:spcBef>
                <a:spcPct val="0"/>
              </a:spcBef>
            </a:pPr>
            <a:r>
              <a:rPr lang="en-US" b="true" sz="2499">
                <a:solidFill>
                  <a:srgbClr val="FFFFFF"/>
                </a:solidFill>
                <a:latin typeface="TT Hoves Bold"/>
                <a:ea typeface="TT Hoves Bold"/>
                <a:cs typeface="TT Hoves Bold"/>
                <a:sym typeface="TT Hoves Bold"/>
              </a:rPr>
              <a:t>Epipelagic</a:t>
            </a:r>
          </a:p>
        </p:txBody>
      </p:sp>
      <p:sp>
        <p:nvSpPr>
          <p:cNvPr name="TextBox 29" id="29"/>
          <p:cNvSpPr txBox="true"/>
          <p:nvPr/>
        </p:nvSpPr>
        <p:spPr>
          <a:xfrm rot="0">
            <a:off x="3432956" y="4567239"/>
            <a:ext cx="2050073" cy="349250"/>
          </a:xfrm>
          <a:prstGeom prst="rect">
            <a:avLst/>
          </a:prstGeom>
        </p:spPr>
        <p:txBody>
          <a:bodyPr anchor="t" rtlCol="false" tIns="0" lIns="0" bIns="0" rIns="0">
            <a:spAutoFit/>
          </a:bodyPr>
          <a:lstStyle/>
          <a:p>
            <a:pPr algn="l" marL="0" indent="0" lvl="0">
              <a:lnSpc>
                <a:spcPts val="2800"/>
              </a:lnSpc>
              <a:spcBef>
                <a:spcPct val="0"/>
              </a:spcBef>
            </a:pPr>
            <a:r>
              <a:rPr lang="en-US" sz="2000">
                <a:solidFill>
                  <a:srgbClr val="FFFFFF"/>
                </a:solidFill>
                <a:latin typeface="TT Hoves"/>
                <a:ea typeface="TT Hoves"/>
                <a:cs typeface="TT Hoves"/>
                <a:sym typeface="TT Hoves"/>
              </a:rPr>
              <a:t>Your text here</a:t>
            </a:r>
          </a:p>
        </p:txBody>
      </p:sp>
      <p:sp>
        <p:nvSpPr>
          <p:cNvPr name="TextBox 30" id="30"/>
          <p:cNvSpPr txBox="true"/>
          <p:nvPr/>
        </p:nvSpPr>
        <p:spPr>
          <a:xfrm rot="0">
            <a:off x="3432956" y="5788023"/>
            <a:ext cx="2050073" cy="422275"/>
          </a:xfrm>
          <a:prstGeom prst="rect">
            <a:avLst/>
          </a:prstGeom>
        </p:spPr>
        <p:txBody>
          <a:bodyPr anchor="t" rtlCol="false" tIns="0" lIns="0" bIns="0" rIns="0">
            <a:spAutoFit/>
          </a:bodyPr>
          <a:lstStyle/>
          <a:p>
            <a:pPr algn="just" marL="0" indent="0" lvl="0">
              <a:lnSpc>
                <a:spcPts val="3499"/>
              </a:lnSpc>
              <a:spcBef>
                <a:spcPct val="0"/>
              </a:spcBef>
            </a:pPr>
            <a:r>
              <a:rPr lang="en-US" b="true" sz="2499">
                <a:solidFill>
                  <a:srgbClr val="FFFFFF"/>
                </a:solidFill>
                <a:latin typeface="TT Hoves Bold"/>
                <a:ea typeface="TT Hoves Bold"/>
                <a:cs typeface="TT Hoves Bold"/>
                <a:sym typeface="TT Hoves Bold"/>
              </a:rPr>
              <a:t>Mesopelagic</a:t>
            </a:r>
          </a:p>
        </p:txBody>
      </p:sp>
      <p:sp>
        <p:nvSpPr>
          <p:cNvPr name="TextBox 31" id="31"/>
          <p:cNvSpPr txBox="true"/>
          <p:nvPr/>
        </p:nvSpPr>
        <p:spPr>
          <a:xfrm rot="0">
            <a:off x="3432956" y="6210299"/>
            <a:ext cx="2050073" cy="349250"/>
          </a:xfrm>
          <a:prstGeom prst="rect">
            <a:avLst/>
          </a:prstGeom>
        </p:spPr>
        <p:txBody>
          <a:bodyPr anchor="t" rtlCol="false" tIns="0" lIns="0" bIns="0" rIns="0">
            <a:spAutoFit/>
          </a:bodyPr>
          <a:lstStyle/>
          <a:p>
            <a:pPr algn="l" marL="0" indent="0" lvl="0">
              <a:lnSpc>
                <a:spcPts val="2800"/>
              </a:lnSpc>
              <a:spcBef>
                <a:spcPct val="0"/>
              </a:spcBef>
            </a:pPr>
            <a:r>
              <a:rPr lang="en-US" sz="2000">
                <a:solidFill>
                  <a:srgbClr val="FFFFFF"/>
                </a:solidFill>
                <a:latin typeface="TT Hoves"/>
                <a:ea typeface="TT Hoves"/>
                <a:cs typeface="TT Hoves"/>
                <a:sym typeface="TT Hoves"/>
              </a:rPr>
              <a:t>Your text here</a:t>
            </a:r>
          </a:p>
        </p:txBody>
      </p:sp>
      <p:sp>
        <p:nvSpPr>
          <p:cNvPr name="TextBox 32" id="32"/>
          <p:cNvSpPr txBox="true"/>
          <p:nvPr/>
        </p:nvSpPr>
        <p:spPr>
          <a:xfrm rot="0">
            <a:off x="7165651" y="4144964"/>
            <a:ext cx="2465193" cy="422275"/>
          </a:xfrm>
          <a:prstGeom prst="rect">
            <a:avLst/>
          </a:prstGeom>
        </p:spPr>
        <p:txBody>
          <a:bodyPr anchor="t" rtlCol="false" tIns="0" lIns="0" bIns="0" rIns="0">
            <a:spAutoFit/>
          </a:bodyPr>
          <a:lstStyle/>
          <a:p>
            <a:pPr algn="just" marL="0" indent="0" lvl="0">
              <a:lnSpc>
                <a:spcPts val="3499"/>
              </a:lnSpc>
              <a:spcBef>
                <a:spcPct val="0"/>
              </a:spcBef>
            </a:pPr>
            <a:r>
              <a:rPr lang="en-US" b="true" sz="2499">
                <a:solidFill>
                  <a:srgbClr val="FFFFFF"/>
                </a:solidFill>
                <a:latin typeface="TT Hoves Bold"/>
                <a:ea typeface="TT Hoves Bold"/>
                <a:cs typeface="TT Hoves Bold"/>
                <a:sym typeface="TT Hoves Bold"/>
              </a:rPr>
              <a:t>Abyssopelagic</a:t>
            </a:r>
          </a:p>
        </p:txBody>
      </p:sp>
      <p:sp>
        <p:nvSpPr>
          <p:cNvPr name="TextBox 33" id="33"/>
          <p:cNvSpPr txBox="true"/>
          <p:nvPr/>
        </p:nvSpPr>
        <p:spPr>
          <a:xfrm rot="0">
            <a:off x="7165651" y="4567239"/>
            <a:ext cx="2050073" cy="349250"/>
          </a:xfrm>
          <a:prstGeom prst="rect">
            <a:avLst/>
          </a:prstGeom>
        </p:spPr>
        <p:txBody>
          <a:bodyPr anchor="t" rtlCol="false" tIns="0" lIns="0" bIns="0" rIns="0">
            <a:spAutoFit/>
          </a:bodyPr>
          <a:lstStyle/>
          <a:p>
            <a:pPr algn="l" marL="0" indent="0" lvl="0">
              <a:lnSpc>
                <a:spcPts val="2800"/>
              </a:lnSpc>
              <a:spcBef>
                <a:spcPct val="0"/>
              </a:spcBef>
            </a:pPr>
            <a:r>
              <a:rPr lang="en-US" sz="2000">
                <a:solidFill>
                  <a:srgbClr val="FFFFFF"/>
                </a:solidFill>
                <a:latin typeface="TT Hoves"/>
                <a:ea typeface="TT Hoves"/>
                <a:cs typeface="TT Hoves"/>
                <a:sym typeface="TT Hoves"/>
              </a:rPr>
              <a:t>Your text here</a:t>
            </a:r>
          </a:p>
        </p:txBody>
      </p:sp>
      <p:sp>
        <p:nvSpPr>
          <p:cNvPr name="TextBox 34" id="34"/>
          <p:cNvSpPr txBox="true"/>
          <p:nvPr/>
        </p:nvSpPr>
        <p:spPr>
          <a:xfrm rot="0">
            <a:off x="7165651" y="5848348"/>
            <a:ext cx="2050073" cy="422275"/>
          </a:xfrm>
          <a:prstGeom prst="rect">
            <a:avLst/>
          </a:prstGeom>
        </p:spPr>
        <p:txBody>
          <a:bodyPr anchor="t" rtlCol="false" tIns="0" lIns="0" bIns="0" rIns="0">
            <a:spAutoFit/>
          </a:bodyPr>
          <a:lstStyle/>
          <a:p>
            <a:pPr algn="just" marL="0" indent="0" lvl="0">
              <a:lnSpc>
                <a:spcPts val="3499"/>
              </a:lnSpc>
              <a:spcBef>
                <a:spcPct val="0"/>
              </a:spcBef>
            </a:pPr>
            <a:r>
              <a:rPr lang="en-US" b="true" sz="2499">
                <a:solidFill>
                  <a:srgbClr val="FFFFFF"/>
                </a:solidFill>
                <a:latin typeface="TT Hoves Bold"/>
                <a:ea typeface="TT Hoves Bold"/>
                <a:cs typeface="TT Hoves Bold"/>
                <a:sym typeface="TT Hoves Bold"/>
              </a:rPr>
              <a:t>Hadalpelagic</a:t>
            </a:r>
          </a:p>
        </p:txBody>
      </p:sp>
      <p:sp>
        <p:nvSpPr>
          <p:cNvPr name="TextBox 35" id="35"/>
          <p:cNvSpPr txBox="true"/>
          <p:nvPr/>
        </p:nvSpPr>
        <p:spPr>
          <a:xfrm rot="0">
            <a:off x="7165651" y="6270624"/>
            <a:ext cx="2050073" cy="349250"/>
          </a:xfrm>
          <a:prstGeom prst="rect">
            <a:avLst/>
          </a:prstGeom>
        </p:spPr>
        <p:txBody>
          <a:bodyPr anchor="t" rtlCol="false" tIns="0" lIns="0" bIns="0" rIns="0">
            <a:spAutoFit/>
          </a:bodyPr>
          <a:lstStyle/>
          <a:p>
            <a:pPr algn="l" marL="0" indent="0" lvl="0">
              <a:lnSpc>
                <a:spcPts val="2800"/>
              </a:lnSpc>
              <a:spcBef>
                <a:spcPct val="0"/>
              </a:spcBef>
            </a:pPr>
            <a:r>
              <a:rPr lang="en-US" sz="2000">
                <a:solidFill>
                  <a:srgbClr val="FFFFFF"/>
                </a:solidFill>
                <a:latin typeface="TT Hoves"/>
                <a:ea typeface="TT Hoves"/>
                <a:cs typeface="TT Hoves"/>
                <a:sym typeface="TT Hoves"/>
              </a:rPr>
              <a:t>Your text here</a:t>
            </a:r>
          </a:p>
        </p:txBody>
      </p:sp>
      <p:sp>
        <p:nvSpPr>
          <p:cNvPr name="TextBox 36" id="36"/>
          <p:cNvSpPr txBox="true"/>
          <p:nvPr/>
        </p:nvSpPr>
        <p:spPr>
          <a:xfrm rot="0">
            <a:off x="3432956" y="7551733"/>
            <a:ext cx="2050073" cy="422275"/>
          </a:xfrm>
          <a:prstGeom prst="rect">
            <a:avLst/>
          </a:prstGeom>
        </p:spPr>
        <p:txBody>
          <a:bodyPr anchor="t" rtlCol="false" tIns="0" lIns="0" bIns="0" rIns="0">
            <a:spAutoFit/>
          </a:bodyPr>
          <a:lstStyle/>
          <a:p>
            <a:pPr algn="just" marL="0" indent="0" lvl="0">
              <a:lnSpc>
                <a:spcPts val="3499"/>
              </a:lnSpc>
              <a:spcBef>
                <a:spcPct val="0"/>
              </a:spcBef>
            </a:pPr>
            <a:r>
              <a:rPr lang="en-US" b="true" sz="2499">
                <a:solidFill>
                  <a:srgbClr val="FFFFFF"/>
                </a:solidFill>
                <a:latin typeface="TT Hoves Bold"/>
                <a:ea typeface="TT Hoves Bold"/>
                <a:cs typeface="TT Hoves Bold"/>
                <a:sym typeface="TT Hoves Bold"/>
              </a:rPr>
              <a:t>Bathypelagic</a:t>
            </a:r>
          </a:p>
        </p:txBody>
      </p:sp>
      <p:sp>
        <p:nvSpPr>
          <p:cNvPr name="TextBox 37" id="37"/>
          <p:cNvSpPr txBox="true"/>
          <p:nvPr/>
        </p:nvSpPr>
        <p:spPr>
          <a:xfrm rot="0">
            <a:off x="3432956" y="7974009"/>
            <a:ext cx="2050073" cy="349250"/>
          </a:xfrm>
          <a:prstGeom prst="rect">
            <a:avLst/>
          </a:prstGeom>
        </p:spPr>
        <p:txBody>
          <a:bodyPr anchor="t" rtlCol="false" tIns="0" lIns="0" bIns="0" rIns="0">
            <a:spAutoFit/>
          </a:bodyPr>
          <a:lstStyle/>
          <a:p>
            <a:pPr algn="l" marL="0" indent="0" lvl="0">
              <a:lnSpc>
                <a:spcPts val="2800"/>
              </a:lnSpc>
              <a:spcBef>
                <a:spcPct val="0"/>
              </a:spcBef>
            </a:pPr>
            <a:r>
              <a:rPr lang="en-US" sz="2000">
                <a:solidFill>
                  <a:srgbClr val="FFFFFF"/>
                </a:solidFill>
                <a:latin typeface="TT Hoves"/>
                <a:ea typeface="TT Hoves"/>
                <a:cs typeface="TT Hoves"/>
                <a:sym typeface="TT Hoves"/>
              </a:rPr>
              <a:t>Your text here</a:t>
            </a:r>
          </a:p>
        </p:txBody>
      </p:sp>
      <p:sp>
        <p:nvSpPr>
          <p:cNvPr name="TextBox 38" id="38"/>
          <p:cNvSpPr txBox="true"/>
          <p:nvPr/>
        </p:nvSpPr>
        <p:spPr>
          <a:xfrm rot="0">
            <a:off x="6302121" y="7551733"/>
            <a:ext cx="9863654" cy="1054100"/>
          </a:xfrm>
          <a:prstGeom prst="rect">
            <a:avLst/>
          </a:prstGeom>
        </p:spPr>
        <p:txBody>
          <a:bodyPr anchor="t" rtlCol="false" tIns="0" lIns="0" bIns="0" rIns="0">
            <a:spAutoFit/>
          </a:bodyPr>
          <a:lstStyle/>
          <a:p>
            <a:pPr algn="just" marL="0" indent="0" lvl="0">
              <a:lnSpc>
                <a:spcPts val="2800"/>
              </a:lnSpc>
              <a:spcBef>
                <a:spcPct val="0"/>
              </a:spcBef>
            </a:pPr>
            <a:r>
              <a:rPr lang="en-US" sz="2000">
                <a:solidFill>
                  <a:srgbClr val="FFFFFF"/>
                </a:solidFill>
                <a:latin typeface="TT Hoves"/>
                <a:ea typeface="TT Hoves"/>
                <a:cs typeface="TT Hoves"/>
                <a:sym typeface="TT Hoves"/>
              </a:rPr>
              <a:t>Lorem ipsum dolor sit amet, consectetur adipiscing elit, sed do eiusmod tempor incididunt ut labore et dolore magna aliqua. Ut enim ad minim veniam, quis nostrud exercitation ullamco laboris nisi ut aliquip ex ea commodo consequat.</a:t>
            </a:r>
          </a:p>
        </p:txBody>
      </p:sp>
      <p:sp>
        <p:nvSpPr>
          <p:cNvPr name="Freeform 39" id="39"/>
          <p:cNvSpPr/>
          <p:nvPr/>
        </p:nvSpPr>
        <p:spPr>
          <a:xfrm flipH="false" flipV="false" rot="0">
            <a:off x="13601700" y="7693021"/>
            <a:ext cx="7315200" cy="2886179"/>
          </a:xfrm>
          <a:custGeom>
            <a:avLst/>
            <a:gdLst/>
            <a:ahLst/>
            <a:cxnLst/>
            <a:rect r="r" b="b" t="t" l="l"/>
            <a:pathLst>
              <a:path h="2886179" w="7315200">
                <a:moveTo>
                  <a:pt x="0" y="0"/>
                </a:moveTo>
                <a:lnTo>
                  <a:pt x="7315200" y="0"/>
                </a:lnTo>
                <a:lnTo>
                  <a:pt x="7315200" y="2886179"/>
                </a:lnTo>
                <a:lnTo>
                  <a:pt x="0" y="288617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40" id="40"/>
          <p:cNvSpPr txBox="true"/>
          <p:nvPr/>
        </p:nvSpPr>
        <p:spPr>
          <a:xfrm rot="0">
            <a:off x="2320619" y="4023518"/>
            <a:ext cx="1307100" cy="679450"/>
          </a:xfrm>
          <a:prstGeom prst="rect">
            <a:avLst/>
          </a:prstGeom>
        </p:spPr>
        <p:txBody>
          <a:bodyPr anchor="t" rtlCol="false" tIns="0" lIns="0" bIns="0" rIns="0">
            <a:spAutoFit/>
          </a:bodyPr>
          <a:lstStyle/>
          <a:p>
            <a:pPr algn="just" marL="0" indent="0" lvl="0">
              <a:lnSpc>
                <a:spcPts val="5599"/>
              </a:lnSpc>
              <a:spcBef>
                <a:spcPct val="0"/>
              </a:spcBef>
            </a:pPr>
            <a:r>
              <a:rPr lang="en-US" b="true" sz="3999">
                <a:solidFill>
                  <a:srgbClr val="2D8BBA"/>
                </a:solidFill>
                <a:latin typeface="TT Hoves Bold"/>
                <a:ea typeface="TT Hoves Bold"/>
                <a:cs typeface="TT Hoves Bold"/>
                <a:sym typeface="TT Hoves Bold"/>
              </a:rPr>
              <a:t>01.</a:t>
            </a:r>
          </a:p>
        </p:txBody>
      </p:sp>
      <p:sp>
        <p:nvSpPr>
          <p:cNvPr name="TextBox 41" id="41"/>
          <p:cNvSpPr txBox="true"/>
          <p:nvPr/>
        </p:nvSpPr>
        <p:spPr>
          <a:xfrm rot="0">
            <a:off x="2320619" y="5722538"/>
            <a:ext cx="1307100" cy="679450"/>
          </a:xfrm>
          <a:prstGeom prst="rect">
            <a:avLst/>
          </a:prstGeom>
        </p:spPr>
        <p:txBody>
          <a:bodyPr anchor="t" rtlCol="false" tIns="0" lIns="0" bIns="0" rIns="0">
            <a:spAutoFit/>
          </a:bodyPr>
          <a:lstStyle/>
          <a:p>
            <a:pPr algn="just" marL="0" indent="0" lvl="0">
              <a:lnSpc>
                <a:spcPts val="5599"/>
              </a:lnSpc>
              <a:spcBef>
                <a:spcPct val="0"/>
              </a:spcBef>
            </a:pPr>
            <a:r>
              <a:rPr lang="en-US" b="true" sz="3999">
                <a:solidFill>
                  <a:srgbClr val="2D8BBA"/>
                </a:solidFill>
                <a:latin typeface="TT Hoves Bold"/>
                <a:ea typeface="TT Hoves Bold"/>
                <a:cs typeface="TT Hoves Bold"/>
                <a:sym typeface="TT Hoves Bold"/>
              </a:rPr>
              <a:t>02.</a:t>
            </a:r>
          </a:p>
        </p:txBody>
      </p:sp>
      <p:sp>
        <p:nvSpPr>
          <p:cNvPr name="TextBox 42" id="42"/>
          <p:cNvSpPr txBox="true"/>
          <p:nvPr/>
        </p:nvSpPr>
        <p:spPr>
          <a:xfrm rot="0">
            <a:off x="2320619" y="7421558"/>
            <a:ext cx="1307100" cy="679450"/>
          </a:xfrm>
          <a:prstGeom prst="rect">
            <a:avLst/>
          </a:prstGeom>
        </p:spPr>
        <p:txBody>
          <a:bodyPr anchor="t" rtlCol="false" tIns="0" lIns="0" bIns="0" rIns="0">
            <a:spAutoFit/>
          </a:bodyPr>
          <a:lstStyle/>
          <a:p>
            <a:pPr algn="just" marL="0" indent="0" lvl="0">
              <a:lnSpc>
                <a:spcPts val="5599"/>
              </a:lnSpc>
              <a:spcBef>
                <a:spcPct val="0"/>
              </a:spcBef>
            </a:pPr>
            <a:r>
              <a:rPr lang="en-US" b="true" sz="3999">
                <a:solidFill>
                  <a:srgbClr val="2D8BBA"/>
                </a:solidFill>
                <a:latin typeface="TT Hoves Bold"/>
                <a:ea typeface="TT Hoves Bold"/>
                <a:cs typeface="TT Hoves Bold"/>
                <a:sym typeface="TT Hoves Bold"/>
              </a:rPr>
              <a:t>03.</a:t>
            </a:r>
          </a:p>
        </p:txBody>
      </p:sp>
      <p:sp>
        <p:nvSpPr>
          <p:cNvPr name="TextBox 43" id="43"/>
          <p:cNvSpPr txBox="true"/>
          <p:nvPr/>
        </p:nvSpPr>
        <p:spPr>
          <a:xfrm rot="0">
            <a:off x="6244582" y="4023518"/>
            <a:ext cx="1307100" cy="679450"/>
          </a:xfrm>
          <a:prstGeom prst="rect">
            <a:avLst/>
          </a:prstGeom>
        </p:spPr>
        <p:txBody>
          <a:bodyPr anchor="t" rtlCol="false" tIns="0" lIns="0" bIns="0" rIns="0">
            <a:spAutoFit/>
          </a:bodyPr>
          <a:lstStyle/>
          <a:p>
            <a:pPr algn="just" marL="0" indent="0" lvl="0">
              <a:lnSpc>
                <a:spcPts val="5599"/>
              </a:lnSpc>
              <a:spcBef>
                <a:spcPct val="0"/>
              </a:spcBef>
            </a:pPr>
            <a:r>
              <a:rPr lang="en-US" b="true" sz="3999">
                <a:solidFill>
                  <a:srgbClr val="2D8BBA"/>
                </a:solidFill>
                <a:latin typeface="TT Hoves Bold"/>
                <a:ea typeface="TT Hoves Bold"/>
                <a:cs typeface="TT Hoves Bold"/>
                <a:sym typeface="TT Hoves Bold"/>
              </a:rPr>
              <a:t>04.</a:t>
            </a:r>
          </a:p>
        </p:txBody>
      </p:sp>
      <p:sp>
        <p:nvSpPr>
          <p:cNvPr name="TextBox 44" id="44"/>
          <p:cNvSpPr txBox="true"/>
          <p:nvPr/>
        </p:nvSpPr>
        <p:spPr>
          <a:xfrm rot="0">
            <a:off x="6244582" y="5722538"/>
            <a:ext cx="1307100" cy="679450"/>
          </a:xfrm>
          <a:prstGeom prst="rect">
            <a:avLst/>
          </a:prstGeom>
        </p:spPr>
        <p:txBody>
          <a:bodyPr anchor="t" rtlCol="false" tIns="0" lIns="0" bIns="0" rIns="0">
            <a:spAutoFit/>
          </a:bodyPr>
          <a:lstStyle/>
          <a:p>
            <a:pPr algn="just" marL="0" indent="0" lvl="0">
              <a:lnSpc>
                <a:spcPts val="5599"/>
              </a:lnSpc>
              <a:spcBef>
                <a:spcPct val="0"/>
              </a:spcBef>
            </a:pPr>
            <a:r>
              <a:rPr lang="en-US" b="true" sz="3999">
                <a:solidFill>
                  <a:srgbClr val="2D8BBA"/>
                </a:solidFill>
                <a:latin typeface="TT Hoves Bold"/>
                <a:ea typeface="TT Hoves Bold"/>
                <a:cs typeface="TT Hoves Bold"/>
                <a:sym typeface="TT Hoves Bold"/>
              </a:rPr>
              <a:t>05.</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4458664" y="8530345"/>
            <a:ext cx="4856524" cy="4114800"/>
          </a:xfrm>
          <a:custGeom>
            <a:avLst/>
            <a:gdLst/>
            <a:ahLst/>
            <a:cxnLst/>
            <a:rect r="r" b="b" t="t" l="l"/>
            <a:pathLst>
              <a:path h="4114800" w="4856524">
                <a:moveTo>
                  <a:pt x="0" y="0"/>
                </a:moveTo>
                <a:lnTo>
                  <a:pt x="4856523" y="0"/>
                </a:lnTo>
                <a:lnTo>
                  <a:pt x="4856523" y="4114800"/>
                </a:lnTo>
                <a:lnTo>
                  <a:pt x="0" y="4114800"/>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a:ln cap="sq">
            <a:noFill/>
            <a:prstDash val="solid"/>
            <a:miter/>
          </a:ln>
        </p:spPr>
      </p:sp>
      <p:sp>
        <p:nvSpPr>
          <p:cNvPr name="Freeform 4" id="4"/>
          <p:cNvSpPr/>
          <p:nvPr/>
        </p:nvSpPr>
        <p:spPr>
          <a:xfrm flipH="false" flipV="false" rot="8345652">
            <a:off x="-2428262" y="-1525214"/>
            <a:ext cx="4856524" cy="4114800"/>
          </a:xfrm>
          <a:custGeom>
            <a:avLst/>
            <a:gdLst/>
            <a:ahLst/>
            <a:cxnLst/>
            <a:rect r="r" b="b" t="t" l="l"/>
            <a:pathLst>
              <a:path h="4114800" w="4856524">
                <a:moveTo>
                  <a:pt x="0" y="0"/>
                </a:moveTo>
                <a:lnTo>
                  <a:pt x="4856524" y="0"/>
                </a:lnTo>
                <a:lnTo>
                  <a:pt x="4856524" y="4114800"/>
                </a:lnTo>
                <a:lnTo>
                  <a:pt x="0" y="4114800"/>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518506" y="7624346"/>
            <a:ext cx="1020388" cy="905999"/>
          </a:xfrm>
          <a:custGeom>
            <a:avLst/>
            <a:gdLst/>
            <a:ahLst/>
            <a:cxnLst/>
            <a:rect r="r" b="b" t="t" l="l"/>
            <a:pathLst>
              <a:path h="905999" w="1020388">
                <a:moveTo>
                  <a:pt x="0" y="0"/>
                </a:moveTo>
                <a:lnTo>
                  <a:pt x="1020388" y="0"/>
                </a:lnTo>
                <a:lnTo>
                  <a:pt x="1020388" y="905999"/>
                </a:lnTo>
                <a:lnTo>
                  <a:pt x="0" y="9059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p:nvPr/>
        </p:nvGrpSpPr>
        <p:grpSpPr>
          <a:xfrm rot="0">
            <a:off x="778965" y="7827611"/>
            <a:ext cx="499469" cy="49946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16238912" y="1685537"/>
            <a:ext cx="1020388" cy="905999"/>
          </a:xfrm>
          <a:custGeom>
            <a:avLst/>
            <a:gdLst/>
            <a:ahLst/>
            <a:cxnLst/>
            <a:rect r="r" b="b" t="t" l="l"/>
            <a:pathLst>
              <a:path h="905999" w="1020388">
                <a:moveTo>
                  <a:pt x="0" y="0"/>
                </a:moveTo>
                <a:lnTo>
                  <a:pt x="1020388" y="0"/>
                </a:lnTo>
                <a:lnTo>
                  <a:pt x="1020388" y="905999"/>
                </a:lnTo>
                <a:lnTo>
                  <a:pt x="0" y="9059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0" id="10"/>
          <p:cNvGrpSpPr/>
          <p:nvPr/>
        </p:nvGrpSpPr>
        <p:grpSpPr>
          <a:xfrm rot="0">
            <a:off x="16499371" y="1888802"/>
            <a:ext cx="499469" cy="499469"/>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1746165" y="5546119"/>
            <a:ext cx="7969105" cy="3386845"/>
            <a:chOff x="0" y="0"/>
            <a:chExt cx="1912485" cy="812800"/>
          </a:xfrm>
        </p:grpSpPr>
        <p:sp>
          <p:nvSpPr>
            <p:cNvPr name="Freeform 14" id="14"/>
            <p:cNvSpPr/>
            <p:nvPr/>
          </p:nvSpPr>
          <p:spPr>
            <a:xfrm flipH="false" flipV="false" rot="0">
              <a:off x="0" y="0"/>
              <a:ext cx="1912485" cy="812800"/>
            </a:xfrm>
            <a:custGeom>
              <a:avLst/>
              <a:gdLst/>
              <a:ahLst/>
              <a:cxnLst/>
              <a:rect r="r" b="b" t="t" l="l"/>
              <a:pathLst>
                <a:path h="812800" w="1912485">
                  <a:moveTo>
                    <a:pt x="22344" y="0"/>
                  </a:moveTo>
                  <a:lnTo>
                    <a:pt x="1890140" y="0"/>
                  </a:lnTo>
                  <a:cubicBezTo>
                    <a:pt x="1896067" y="0"/>
                    <a:pt x="1901750" y="2354"/>
                    <a:pt x="1905940" y="6544"/>
                  </a:cubicBezTo>
                  <a:cubicBezTo>
                    <a:pt x="1910131" y="10735"/>
                    <a:pt x="1912485" y="16418"/>
                    <a:pt x="1912485" y="22344"/>
                  </a:cubicBezTo>
                  <a:lnTo>
                    <a:pt x="1912485" y="790456"/>
                  </a:lnTo>
                  <a:cubicBezTo>
                    <a:pt x="1912485" y="796382"/>
                    <a:pt x="1910131" y="802065"/>
                    <a:pt x="1905940" y="806255"/>
                  </a:cubicBezTo>
                  <a:cubicBezTo>
                    <a:pt x="1901750" y="810446"/>
                    <a:pt x="1896067" y="812800"/>
                    <a:pt x="1890140" y="812800"/>
                  </a:cubicBezTo>
                  <a:lnTo>
                    <a:pt x="22344" y="812800"/>
                  </a:lnTo>
                  <a:cubicBezTo>
                    <a:pt x="16418" y="812800"/>
                    <a:pt x="10735" y="810446"/>
                    <a:pt x="6544" y="806255"/>
                  </a:cubicBezTo>
                  <a:cubicBezTo>
                    <a:pt x="2354" y="802065"/>
                    <a:pt x="0" y="796382"/>
                    <a:pt x="0" y="790456"/>
                  </a:cubicBezTo>
                  <a:lnTo>
                    <a:pt x="0" y="22344"/>
                  </a:lnTo>
                  <a:cubicBezTo>
                    <a:pt x="0" y="16418"/>
                    <a:pt x="2354" y="10735"/>
                    <a:pt x="6544" y="6544"/>
                  </a:cubicBezTo>
                  <a:cubicBezTo>
                    <a:pt x="10735" y="2354"/>
                    <a:pt x="16418" y="0"/>
                    <a:pt x="22344" y="0"/>
                  </a:cubicBezTo>
                  <a:close/>
                </a:path>
              </a:pathLst>
            </a:custGeom>
            <a:blipFill>
              <a:blip r:embed="rId7"/>
              <a:stretch>
                <a:fillRect l="0" t="-52424" r="0" b="-4634"/>
              </a:stretch>
            </a:blipFill>
            <a:ln w="114300" cap="rnd">
              <a:solidFill>
                <a:srgbClr val="FFFFFF"/>
              </a:solidFill>
              <a:prstDash val="solid"/>
              <a:round/>
            </a:ln>
          </p:spPr>
        </p:sp>
      </p:grpSp>
      <p:grpSp>
        <p:nvGrpSpPr>
          <p:cNvPr name="Group 15" id="15"/>
          <p:cNvGrpSpPr/>
          <p:nvPr/>
        </p:nvGrpSpPr>
        <p:grpSpPr>
          <a:xfrm rot="0">
            <a:off x="10367223" y="5546119"/>
            <a:ext cx="6838273" cy="3386845"/>
            <a:chOff x="0" y="0"/>
            <a:chExt cx="1641099" cy="812800"/>
          </a:xfrm>
        </p:grpSpPr>
        <p:sp>
          <p:nvSpPr>
            <p:cNvPr name="Freeform 16" id="16"/>
            <p:cNvSpPr/>
            <p:nvPr/>
          </p:nvSpPr>
          <p:spPr>
            <a:xfrm flipH="false" flipV="false" rot="0">
              <a:off x="0" y="0"/>
              <a:ext cx="1641099" cy="812800"/>
            </a:xfrm>
            <a:custGeom>
              <a:avLst/>
              <a:gdLst/>
              <a:ahLst/>
              <a:cxnLst/>
              <a:rect r="r" b="b" t="t" l="l"/>
              <a:pathLst>
                <a:path h="812800" w="1641099">
                  <a:moveTo>
                    <a:pt x="26039" y="0"/>
                  </a:moveTo>
                  <a:lnTo>
                    <a:pt x="1615060" y="0"/>
                  </a:lnTo>
                  <a:cubicBezTo>
                    <a:pt x="1629441" y="0"/>
                    <a:pt x="1641099" y="11658"/>
                    <a:pt x="1641099" y="26039"/>
                  </a:cubicBezTo>
                  <a:lnTo>
                    <a:pt x="1641099" y="786761"/>
                  </a:lnTo>
                  <a:cubicBezTo>
                    <a:pt x="1641099" y="801142"/>
                    <a:pt x="1629441" y="812800"/>
                    <a:pt x="1615060" y="812800"/>
                  </a:cubicBezTo>
                  <a:lnTo>
                    <a:pt x="26039" y="812800"/>
                  </a:lnTo>
                  <a:cubicBezTo>
                    <a:pt x="11658" y="812800"/>
                    <a:pt x="0" y="801142"/>
                    <a:pt x="0" y="786761"/>
                  </a:cubicBezTo>
                  <a:lnTo>
                    <a:pt x="0" y="26039"/>
                  </a:lnTo>
                  <a:cubicBezTo>
                    <a:pt x="0" y="11658"/>
                    <a:pt x="11658" y="0"/>
                    <a:pt x="26039" y="0"/>
                  </a:cubicBezTo>
                  <a:close/>
                </a:path>
              </a:pathLst>
            </a:custGeom>
            <a:blipFill>
              <a:blip r:embed="rId8"/>
              <a:stretch>
                <a:fillRect l="0" t="-124960" r="0" b="-44248"/>
              </a:stretch>
            </a:blipFill>
            <a:ln w="114300" cap="rnd">
              <a:solidFill>
                <a:srgbClr val="FFFFFF"/>
              </a:solidFill>
              <a:prstDash val="solid"/>
              <a:round/>
            </a:ln>
          </p:spPr>
        </p:sp>
      </p:grpSp>
      <p:sp>
        <p:nvSpPr>
          <p:cNvPr name="TextBox 17" id="17"/>
          <p:cNvSpPr txBox="true"/>
          <p:nvPr/>
        </p:nvSpPr>
        <p:spPr>
          <a:xfrm rot="0">
            <a:off x="6178074"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18" id="18"/>
          <p:cNvSpPr txBox="true"/>
          <p:nvPr/>
        </p:nvSpPr>
        <p:spPr>
          <a:xfrm rot="0">
            <a:off x="8423381"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19" id="19"/>
          <p:cNvSpPr txBox="true"/>
          <p:nvPr/>
        </p:nvSpPr>
        <p:spPr>
          <a:xfrm rot="0">
            <a:off x="10668687" y="971550"/>
            <a:ext cx="1441239"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20" id="20"/>
          <p:cNvSpPr txBox="true"/>
          <p:nvPr/>
        </p:nvSpPr>
        <p:spPr>
          <a:xfrm rot="0">
            <a:off x="1742827" y="2696311"/>
            <a:ext cx="6390821" cy="2109135"/>
          </a:xfrm>
          <a:prstGeom prst="rect">
            <a:avLst/>
          </a:prstGeom>
        </p:spPr>
        <p:txBody>
          <a:bodyPr anchor="t" rtlCol="false" tIns="0" lIns="0" bIns="0" rIns="0">
            <a:spAutoFit/>
          </a:bodyPr>
          <a:lstStyle/>
          <a:p>
            <a:pPr algn="l">
              <a:lnSpc>
                <a:spcPts val="7769"/>
              </a:lnSpc>
            </a:pPr>
            <a:r>
              <a:rPr lang="en-US" sz="8093" spc="-412" b="true">
                <a:solidFill>
                  <a:srgbClr val="FFFFFF"/>
                </a:solidFill>
                <a:latin typeface="Poppins Bold"/>
                <a:ea typeface="Poppins Bold"/>
                <a:cs typeface="Poppins Bold"/>
                <a:sym typeface="Poppins Bold"/>
              </a:rPr>
              <a:t>Importance of Oceans</a:t>
            </a:r>
          </a:p>
        </p:txBody>
      </p:sp>
      <p:sp>
        <p:nvSpPr>
          <p:cNvPr name="TextBox 21" id="21"/>
          <p:cNvSpPr txBox="true"/>
          <p:nvPr/>
        </p:nvSpPr>
        <p:spPr>
          <a:xfrm rot="0">
            <a:off x="8625995" y="2782043"/>
            <a:ext cx="3405453" cy="367073"/>
          </a:xfrm>
          <a:prstGeom prst="rect">
            <a:avLst/>
          </a:prstGeom>
        </p:spPr>
        <p:txBody>
          <a:bodyPr anchor="t" rtlCol="false" tIns="0" lIns="0" bIns="0" rIns="0">
            <a:spAutoFit/>
          </a:bodyPr>
          <a:lstStyle/>
          <a:p>
            <a:pPr algn="l" marL="0" indent="0" lvl="0">
              <a:lnSpc>
                <a:spcPts val="2867"/>
              </a:lnSpc>
              <a:spcBef>
                <a:spcPct val="0"/>
              </a:spcBef>
            </a:pPr>
            <a:r>
              <a:rPr lang="en-US" b="true" sz="2048" spc="94">
                <a:solidFill>
                  <a:srgbClr val="FFFFFF"/>
                </a:solidFill>
                <a:latin typeface="Poppins Bold"/>
                <a:ea typeface="Poppins Bold"/>
                <a:cs typeface="Poppins Bold"/>
                <a:sym typeface="Poppins Bold"/>
              </a:rPr>
              <a:t>G</a:t>
            </a:r>
            <a:r>
              <a:rPr lang="en-US" b="true" sz="2048" spc="94" strike="noStrike" u="none">
                <a:solidFill>
                  <a:srgbClr val="FFFFFF"/>
                </a:solidFill>
                <a:latin typeface="Poppins Bold"/>
                <a:ea typeface="Poppins Bold"/>
                <a:cs typeface="Poppins Bold"/>
                <a:sym typeface="Poppins Bold"/>
              </a:rPr>
              <a:t>lo</a:t>
            </a:r>
            <a:r>
              <a:rPr lang="en-US" b="true" sz="2048" spc="94" strike="noStrike" u="none">
                <a:solidFill>
                  <a:srgbClr val="FFFFFF"/>
                </a:solidFill>
                <a:latin typeface="Poppins Bold"/>
                <a:ea typeface="Poppins Bold"/>
                <a:cs typeface="Poppins Bold"/>
                <a:sym typeface="Poppins Bold"/>
              </a:rPr>
              <a:t>b</a:t>
            </a:r>
            <a:r>
              <a:rPr lang="en-US" b="true" sz="2048" spc="94" strike="noStrike" u="none">
                <a:solidFill>
                  <a:srgbClr val="FFFFFF"/>
                </a:solidFill>
                <a:latin typeface="Poppins Bold"/>
                <a:ea typeface="Poppins Bold"/>
                <a:cs typeface="Poppins Bold"/>
                <a:sym typeface="Poppins Bold"/>
              </a:rPr>
              <a:t>al food source</a:t>
            </a:r>
          </a:p>
        </p:txBody>
      </p:sp>
      <p:sp>
        <p:nvSpPr>
          <p:cNvPr name="TextBox 22" id="22"/>
          <p:cNvSpPr txBox="true"/>
          <p:nvPr/>
        </p:nvSpPr>
        <p:spPr>
          <a:xfrm rot="0">
            <a:off x="8625995" y="3319681"/>
            <a:ext cx="8123111" cy="1282700"/>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71765"/>
                  </a:srgbClr>
                </a:solidFill>
                <a:latin typeface="Poppins"/>
                <a:ea typeface="Poppins"/>
                <a:cs typeface="Poppins"/>
                <a:sym typeface="Poppins"/>
              </a:rPr>
              <a:t>Lorem ipsum dolor sit amet, consectetur adipiscing elit. Sed at ipsum vitae lacus lobortis lacinia. Donec tristique arcu massa, at pharetra tortor feugiat non.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4458664" y="8530345"/>
            <a:ext cx="4856524" cy="4114800"/>
          </a:xfrm>
          <a:custGeom>
            <a:avLst/>
            <a:gdLst/>
            <a:ahLst/>
            <a:cxnLst/>
            <a:rect r="r" b="b" t="t" l="l"/>
            <a:pathLst>
              <a:path h="4114800" w="4856524">
                <a:moveTo>
                  <a:pt x="0" y="0"/>
                </a:moveTo>
                <a:lnTo>
                  <a:pt x="4856523" y="0"/>
                </a:lnTo>
                <a:lnTo>
                  <a:pt x="4856523" y="4114800"/>
                </a:lnTo>
                <a:lnTo>
                  <a:pt x="0" y="4114800"/>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a:ln cap="sq">
            <a:noFill/>
            <a:prstDash val="solid"/>
            <a:miter/>
          </a:ln>
        </p:spPr>
      </p:sp>
      <p:sp>
        <p:nvSpPr>
          <p:cNvPr name="Freeform 4" id="4"/>
          <p:cNvSpPr/>
          <p:nvPr/>
        </p:nvSpPr>
        <p:spPr>
          <a:xfrm flipH="false" flipV="false" rot="8345652">
            <a:off x="-2428262" y="-1525214"/>
            <a:ext cx="4856524" cy="4114800"/>
          </a:xfrm>
          <a:custGeom>
            <a:avLst/>
            <a:gdLst/>
            <a:ahLst/>
            <a:cxnLst/>
            <a:rect r="r" b="b" t="t" l="l"/>
            <a:pathLst>
              <a:path h="4114800" w="4856524">
                <a:moveTo>
                  <a:pt x="0" y="0"/>
                </a:moveTo>
                <a:lnTo>
                  <a:pt x="4856524" y="0"/>
                </a:lnTo>
                <a:lnTo>
                  <a:pt x="4856524" y="4114800"/>
                </a:lnTo>
                <a:lnTo>
                  <a:pt x="0" y="4114800"/>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6238912" y="1486183"/>
            <a:ext cx="1020388" cy="905999"/>
          </a:xfrm>
          <a:custGeom>
            <a:avLst/>
            <a:gdLst/>
            <a:ahLst/>
            <a:cxnLst/>
            <a:rect r="r" b="b" t="t" l="l"/>
            <a:pathLst>
              <a:path h="905999" w="1020388">
                <a:moveTo>
                  <a:pt x="0" y="0"/>
                </a:moveTo>
                <a:lnTo>
                  <a:pt x="1020388" y="0"/>
                </a:lnTo>
                <a:lnTo>
                  <a:pt x="1020388" y="905999"/>
                </a:lnTo>
                <a:lnTo>
                  <a:pt x="0" y="9059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p:nvPr/>
        </p:nvGrpSpPr>
        <p:grpSpPr>
          <a:xfrm rot="0">
            <a:off x="16499371" y="1689448"/>
            <a:ext cx="499469" cy="49946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746165" y="2188917"/>
            <a:ext cx="6872072" cy="6744046"/>
            <a:chOff x="0" y="0"/>
            <a:chExt cx="1649211" cy="1618486"/>
          </a:xfrm>
        </p:grpSpPr>
        <p:sp>
          <p:nvSpPr>
            <p:cNvPr name="Freeform 10" id="10"/>
            <p:cNvSpPr/>
            <p:nvPr/>
          </p:nvSpPr>
          <p:spPr>
            <a:xfrm flipH="false" flipV="false" rot="0">
              <a:off x="0" y="0"/>
              <a:ext cx="1649211" cy="1618486"/>
            </a:xfrm>
            <a:custGeom>
              <a:avLst/>
              <a:gdLst/>
              <a:ahLst/>
              <a:cxnLst/>
              <a:rect r="r" b="b" t="t" l="l"/>
              <a:pathLst>
                <a:path h="1618486" w="1649211">
                  <a:moveTo>
                    <a:pt x="25911" y="0"/>
                  </a:moveTo>
                  <a:lnTo>
                    <a:pt x="1623299" y="0"/>
                  </a:lnTo>
                  <a:cubicBezTo>
                    <a:pt x="1637610" y="0"/>
                    <a:pt x="1649211" y="11601"/>
                    <a:pt x="1649211" y="25911"/>
                  </a:cubicBezTo>
                  <a:lnTo>
                    <a:pt x="1649211" y="1592575"/>
                  </a:lnTo>
                  <a:cubicBezTo>
                    <a:pt x="1649211" y="1606885"/>
                    <a:pt x="1637610" y="1618486"/>
                    <a:pt x="1623299" y="1618486"/>
                  </a:cubicBezTo>
                  <a:lnTo>
                    <a:pt x="25911" y="1618486"/>
                  </a:lnTo>
                  <a:cubicBezTo>
                    <a:pt x="19039" y="1618486"/>
                    <a:pt x="12449" y="1615756"/>
                    <a:pt x="7589" y="1610897"/>
                  </a:cubicBezTo>
                  <a:cubicBezTo>
                    <a:pt x="2730" y="1606037"/>
                    <a:pt x="0" y="1599447"/>
                    <a:pt x="0" y="1592575"/>
                  </a:cubicBezTo>
                  <a:lnTo>
                    <a:pt x="0" y="25911"/>
                  </a:lnTo>
                  <a:cubicBezTo>
                    <a:pt x="0" y="19039"/>
                    <a:pt x="2730" y="12449"/>
                    <a:pt x="7589" y="7589"/>
                  </a:cubicBezTo>
                  <a:cubicBezTo>
                    <a:pt x="12449" y="2730"/>
                    <a:pt x="19039" y="0"/>
                    <a:pt x="25911" y="0"/>
                  </a:cubicBezTo>
                  <a:close/>
                </a:path>
              </a:pathLst>
            </a:custGeom>
            <a:blipFill>
              <a:blip r:embed="rId7"/>
              <a:stretch>
                <a:fillRect l="0" t="-44939" r="0" b="-8003"/>
              </a:stretch>
            </a:blipFill>
            <a:ln w="114300" cap="rnd">
              <a:solidFill>
                <a:srgbClr val="FFFFFF"/>
              </a:solidFill>
              <a:prstDash val="solid"/>
              <a:round/>
            </a:ln>
          </p:spPr>
        </p:sp>
      </p:grpSp>
      <p:sp>
        <p:nvSpPr>
          <p:cNvPr name="TextBox 11" id="11"/>
          <p:cNvSpPr txBox="true"/>
          <p:nvPr/>
        </p:nvSpPr>
        <p:spPr>
          <a:xfrm rot="0">
            <a:off x="6178074"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12" id="12"/>
          <p:cNvSpPr txBox="true"/>
          <p:nvPr/>
        </p:nvSpPr>
        <p:spPr>
          <a:xfrm rot="0">
            <a:off x="8423381"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13" id="13"/>
          <p:cNvSpPr txBox="true"/>
          <p:nvPr/>
        </p:nvSpPr>
        <p:spPr>
          <a:xfrm rot="0">
            <a:off x="10668687" y="971550"/>
            <a:ext cx="1441239"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14" id="14"/>
          <p:cNvSpPr txBox="true"/>
          <p:nvPr/>
        </p:nvSpPr>
        <p:spPr>
          <a:xfrm rot="0">
            <a:off x="9463120" y="2858907"/>
            <a:ext cx="7036251" cy="3092753"/>
          </a:xfrm>
          <a:prstGeom prst="rect">
            <a:avLst/>
          </a:prstGeom>
        </p:spPr>
        <p:txBody>
          <a:bodyPr anchor="t" rtlCol="false" tIns="0" lIns="0" bIns="0" rIns="0">
            <a:spAutoFit/>
          </a:bodyPr>
          <a:lstStyle/>
          <a:p>
            <a:pPr algn="l">
              <a:lnSpc>
                <a:spcPts val="7769"/>
              </a:lnSpc>
            </a:pPr>
            <a:r>
              <a:rPr lang="en-US" sz="8093" spc="-412" b="true">
                <a:solidFill>
                  <a:srgbClr val="FFFFFF"/>
                </a:solidFill>
                <a:latin typeface="Poppins Bold"/>
                <a:ea typeface="Poppins Bold"/>
                <a:cs typeface="Poppins Bold"/>
                <a:sym typeface="Poppins Bold"/>
              </a:rPr>
              <a:t>Coral Reefs – Rainforests of the Sea</a:t>
            </a:r>
          </a:p>
        </p:txBody>
      </p:sp>
      <p:sp>
        <p:nvSpPr>
          <p:cNvPr name="TextBox 15" id="15"/>
          <p:cNvSpPr txBox="true"/>
          <p:nvPr/>
        </p:nvSpPr>
        <p:spPr>
          <a:xfrm rot="0">
            <a:off x="9463120" y="6256459"/>
            <a:ext cx="4628375" cy="367073"/>
          </a:xfrm>
          <a:prstGeom prst="rect">
            <a:avLst/>
          </a:prstGeom>
        </p:spPr>
        <p:txBody>
          <a:bodyPr anchor="t" rtlCol="false" tIns="0" lIns="0" bIns="0" rIns="0">
            <a:spAutoFit/>
          </a:bodyPr>
          <a:lstStyle/>
          <a:p>
            <a:pPr algn="l" marL="0" indent="0" lvl="0">
              <a:lnSpc>
                <a:spcPts val="2867"/>
              </a:lnSpc>
              <a:spcBef>
                <a:spcPct val="0"/>
              </a:spcBef>
            </a:pPr>
            <a:r>
              <a:rPr lang="en-US" b="true" sz="2048" spc="94">
                <a:solidFill>
                  <a:srgbClr val="FFFFFF"/>
                </a:solidFill>
                <a:latin typeface="Poppins Bold"/>
                <a:ea typeface="Poppins Bold"/>
                <a:cs typeface="Poppins Bold"/>
                <a:sym typeface="Poppins Bold"/>
              </a:rPr>
              <a:t>Role in ma</a:t>
            </a:r>
            <a:r>
              <a:rPr lang="en-US" b="true" sz="2048" spc="94" strike="noStrike" u="none">
                <a:solidFill>
                  <a:srgbClr val="FFFFFF"/>
                </a:solidFill>
                <a:latin typeface="Poppins Bold"/>
                <a:ea typeface="Poppins Bold"/>
                <a:cs typeface="Poppins Bold"/>
                <a:sym typeface="Poppins Bold"/>
              </a:rPr>
              <a:t>rine ecosystems</a:t>
            </a:r>
          </a:p>
        </p:txBody>
      </p:sp>
      <p:sp>
        <p:nvSpPr>
          <p:cNvPr name="TextBox 16" id="16"/>
          <p:cNvSpPr txBox="true"/>
          <p:nvPr/>
        </p:nvSpPr>
        <p:spPr>
          <a:xfrm rot="0">
            <a:off x="9463120" y="7081917"/>
            <a:ext cx="7036251" cy="1282700"/>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71765"/>
                  </a:srgbClr>
                </a:solidFill>
                <a:latin typeface="Poppins"/>
                <a:ea typeface="Poppins"/>
                <a:cs typeface="Poppins"/>
                <a:sym typeface="Poppins"/>
              </a:rPr>
              <a:t>Lorem ipsum dolor sit amet, consectetur adipiscing elit. Sed at ipsum vitae lacus lobortis lacinia. Donec tristique arcu massa, at pharetra tortor feugiat non.</a:t>
            </a:r>
          </a:p>
        </p:txBody>
      </p:sp>
      <p:sp>
        <p:nvSpPr>
          <p:cNvPr name="Freeform 17" id="17"/>
          <p:cNvSpPr/>
          <p:nvPr/>
        </p:nvSpPr>
        <p:spPr>
          <a:xfrm flipH="false" flipV="false" rot="0">
            <a:off x="518506" y="6623532"/>
            <a:ext cx="1020388" cy="905999"/>
          </a:xfrm>
          <a:custGeom>
            <a:avLst/>
            <a:gdLst/>
            <a:ahLst/>
            <a:cxnLst/>
            <a:rect r="r" b="b" t="t" l="l"/>
            <a:pathLst>
              <a:path h="905999" w="1020388">
                <a:moveTo>
                  <a:pt x="0" y="0"/>
                </a:moveTo>
                <a:lnTo>
                  <a:pt x="1020388" y="0"/>
                </a:lnTo>
                <a:lnTo>
                  <a:pt x="1020388" y="905999"/>
                </a:lnTo>
                <a:lnTo>
                  <a:pt x="0" y="9059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8" id="18"/>
          <p:cNvGrpSpPr/>
          <p:nvPr/>
        </p:nvGrpSpPr>
        <p:grpSpPr>
          <a:xfrm rot="0">
            <a:off x="778965" y="6826797"/>
            <a:ext cx="499469" cy="499469"/>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4458664" y="8530345"/>
            <a:ext cx="4856524" cy="4114800"/>
          </a:xfrm>
          <a:custGeom>
            <a:avLst/>
            <a:gdLst/>
            <a:ahLst/>
            <a:cxnLst/>
            <a:rect r="r" b="b" t="t" l="l"/>
            <a:pathLst>
              <a:path h="4114800" w="4856524">
                <a:moveTo>
                  <a:pt x="0" y="0"/>
                </a:moveTo>
                <a:lnTo>
                  <a:pt x="4856523" y="0"/>
                </a:lnTo>
                <a:lnTo>
                  <a:pt x="4856523" y="4114800"/>
                </a:lnTo>
                <a:lnTo>
                  <a:pt x="0" y="4114800"/>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a:ln cap="sq">
            <a:noFill/>
            <a:prstDash val="solid"/>
            <a:miter/>
          </a:ln>
        </p:spPr>
      </p:sp>
      <p:sp>
        <p:nvSpPr>
          <p:cNvPr name="Freeform 4" id="4"/>
          <p:cNvSpPr/>
          <p:nvPr/>
        </p:nvSpPr>
        <p:spPr>
          <a:xfrm flipH="false" flipV="false" rot="8345652">
            <a:off x="-2428262" y="-1525214"/>
            <a:ext cx="4856524" cy="4114800"/>
          </a:xfrm>
          <a:custGeom>
            <a:avLst/>
            <a:gdLst/>
            <a:ahLst/>
            <a:cxnLst/>
            <a:rect r="r" b="b" t="t" l="l"/>
            <a:pathLst>
              <a:path h="4114800" w="4856524">
                <a:moveTo>
                  <a:pt x="0" y="0"/>
                </a:moveTo>
                <a:lnTo>
                  <a:pt x="4856524" y="0"/>
                </a:lnTo>
                <a:lnTo>
                  <a:pt x="4856524" y="4114800"/>
                </a:lnTo>
                <a:lnTo>
                  <a:pt x="0" y="4114800"/>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6376732" y="726513"/>
            <a:ext cx="1020388" cy="905999"/>
          </a:xfrm>
          <a:custGeom>
            <a:avLst/>
            <a:gdLst/>
            <a:ahLst/>
            <a:cxnLst/>
            <a:rect r="r" b="b" t="t" l="l"/>
            <a:pathLst>
              <a:path h="905999" w="1020388">
                <a:moveTo>
                  <a:pt x="0" y="0"/>
                </a:moveTo>
                <a:lnTo>
                  <a:pt x="1020388" y="0"/>
                </a:lnTo>
                <a:lnTo>
                  <a:pt x="1020388" y="905999"/>
                </a:lnTo>
                <a:lnTo>
                  <a:pt x="0" y="9059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p:nvPr/>
        </p:nvGrpSpPr>
        <p:grpSpPr>
          <a:xfrm rot="0">
            <a:off x="16637191" y="929778"/>
            <a:ext cx="499469" cy="49946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6178074"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10" id="10"/>
          <p:cNvSpPr txBox="true"/>
          <p:nvPr/>
        </p:nvSpPr>
        <p:spPr>
          <a:xfrm rot="0">
            <a:off x="8423381"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11" id="11"/>
          <p:cNvSpPr txBox="true"/>
          <p:nvPr/>
        </p:nvSpPr>
        <p:spPr>
          <a:xfrm rot="0">
            <a:off x="10668687" y="971550"/>
            <a:ext cx="1441239"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12" id="12"/>
          <p:cNvSpPr txBox="true"/>
          <p:nvPr/>
        </p:nvSpPr>
        <p:spPr>
          <a:xfrm rot="0">
            <a:off x="1742827" y="2696311"/>
            <a:ext cx="7331809" cy="2109135"/>
          </a:xfrm>
          <a:prstGeom prst="rect">
            <a:avLst/>
          </a:prstGeom>
        </p:spPr>
        <p:txBody>
          <a:bodyPr anchor="t" rtlCol="false" tIns="0" lIns="0" bIns="0" rIns="0">
            <a:spAutoFit/>
          </a:bodyPr>
          <a:lstStyle/>
          <a:p>
            <a:pPr algn="l">
              <a:lnSpc>
                <a:spcPts val="7769"/>
              </a:lnSpc>
            </a:pPr>
            <a:r>
              <a:rPr lang="en-US" sz="8093" spc="-412" b="true">
                <a:solidFill>
                  <a:srgbClr val="FFFFFF"/>
                </a:solidFill>
                <a:latin typeface="Poppins Bold"/>
                <a:ea typeface="Poppins Bold"/>
                <a:cs typeface="Poppins Bold"/>
                <a:sym typeface="Poppins Bold"/>
              </a:rPr>
              <a:t>Ocean Pollution Crisis</a:t>
            </a:r>
          </a:p>
        </p:txBody>
      </p:sp>
      <p:sp>
        <p:nvSpPr>
          <p:cNvPr name="TextBox 13" id="13"/>
          <p:cNvSpPr txBox="true"/>
          <p:nvPr/>
        </p:nvSpPr>
        <p:spPr>
          <a:xfrm rot="0">
            <a:off x="1742827" y="5086350"/>
            <a:ext cx="3665904" cy="367073"/>
          </a:xfrm>
          <a:prstGeom prst="rect">
            <a:avLst/>
          </a:prstGeom>
        </p:spPr>
        <p:txBody>
          <a:bodyPr anchor="t" rtlCol="false" tIns="0" lIns="0" bIns="0" rIns="0">
            <a:spAutoFit/>
          </a:bodyPr>
          <a:lstStyle/>
          <a:p>
            <a:pPr algn="l" marL="0" indent="0" lvl="0">
              <a:lnSpc>
                <a:spcPts val="2867"/>
              </a:lnSpc>
              <a:spcBef>
                <a:spcPct val="0"/>
              </a:spcBef>
            </a:pPr>
            <a:r>
              <a:rPr lang="en-US" b="true" sz="2048" spc="94">
                <a:solidFill>
                  <a:srgbClr val="FFFFFF"/>
                </a:solidFill>
                <a:latin typeface="Poppins Bold"/>
                <a:ea typeface="Poppins Bold"/>
                <a:cs typeface="Poppins Bold"/>
                <a:sym typeface="Poppins Bold"/>
              </a:rPr>
              <a:t>Need</a:t>
            </a:r>
            <a:r>
              <a:rPr lang="en-US" b="true" sz="2048" spc="94" strike="noStrike" u="none">
                <a:solidFill>
                  <a:srgbClr val="FFFFFF"/>
                </a:solidFill>
                <a:latin typeface="Poppins Bold"/>
                <a:ea typeface="Poppins Bold"/>
                <a:cs typeface="Poppins Bold"/>
                <a:sym typeface="Poppins Bold"/>
              </a:rPr>
              <a:t> for preservation</a:t>
            </a:r>
          </a:p>
        </p:txBody>
      </p:sp>
      <p:sp>
        <p:nvSpPr>
          <p:cNvPr name="TextBox 14" id="14"/>
          <p:cNvSpPr txBox="true"/>
          <p:nvPr/>
        </p:nvSpPr>
        <p:spPr>
          <a:xfrm rot="0">
            <a:off x="1742827" y="5747540"/>
            <a:ext cx="7331809" cy="854075"/>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71765"/>
                  </a:srgbClr>
                </a:solidFill>
                <a:latin typeface="Poppins"/>
                <a:ea typeface="Poppins"/>
                <a:cs typeface="Poppins"/>
                <a:sym typeface="Poppins"/>
              </a:rPr>
              <a:t>Lorem ipsum dolor sit amet, consectetur adipiscing elit. Sed at ipsum vitae lacus lobortis lacinia. Donec</a:t>
            </a:r>
          </a:p>
        </p:txBody>
      </p:sp>
      <p:sp>
        <p:nvSpPr>
          <p:cNvPr name="TextBox 15" id="15"/>
          <p:cNvSpPr txBox="true"/>
          <p:nvPr/>
        </p:nvSpPr>
        <p:spPr>
          <a:xfrm rot="0">
            <a:off x="1742827" y="6934990"/>
            <a:ext cx="7331809" cy="854075"/>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71765"/>
                  </a:srgbClr>
                </a:solidFill>
                <a:latin typeface="Poppins"/>
                <a:ea typeface="Poppins"/>
                <a:cs typeface="Poppins"/>
                <a:sym typeface="Poppins"/>
              </a:rPr>
              <a:t>Lorem ipsum dolor sit amet, consectetur adipiscing elit. Sed at ipsum vitae lacus lobortis lacinia. Donec</a:t>
            </a:r>
          </a:p>
        </p:txBody>
      </p:sp>
      <p:grpSp>
        <p:nvGrpSpPr>
          <p:cNvPr name="Group 16" id="16"/>
          <p:cNvGrpSpPr/>
          <p:nvPr/>
        </p:nvGrpSpPr>
        <p:grpSpPr>
          <a:xfrm rot="0">
            <a:off x="10869827" y="5091802"/>
            <a:ext cx="2706228" cy="716639"/>
            <a:chOff x="0" y="0"/>
            <a:chExt cx="712752" cy="188744"/>
          </a:xfrm>
        </p:grpSpPr>
        <p:sp>
          <p:nvSpPr>
            <p:cNvPr name="Freeform 17" id="17"/>
            <p:cNvSpPr/>
            <p:nvPr/>
          </p:nvSpPr>
          <p:spPr>
            <a:xfrm flipH="false" flipV="false" rot="0">
              <a:off x="0" y="0"/>
              <a:ext cx="712752" cy="188744"/>
            </a:xfrm>
            <a:custGeom>
              <a:avLst/>
              <a:gdLst/>
              <a:ahLst/>
              <a:cxnLst/>
              <a:rect r="r" b="b" t="t" l="l"/>
              <a:pathLst>
                <a:path h="188744" w="712752">
                  <a:moveTo>
                    <a:pt x="94372" y="0"/>
                  </a:moveTo>
                  <a:lnTo>
                    <a:pt x="618379" y="0"/>
                  </a:lnTo>
                  <a:cubicBezTo>
                    <a:pt x="643408" y="0"/>
                    <a:pt x="667412" y="9943"/>
                    <a:pt x="685111" y="27641"/>
                  </a:cubicBezTo>
                  <a:cubicBezTo>
                    <a:pt x="702809" y="45339"/>
                    <a:pt x="712752" y="69343"/>
                    <a:pt x="712752" y="94372"/>
                  </a:cubicBezTo>
                  <a:lnTo>
                    <a:pt x="712752" y="94372"/>
                  </a:lnTo>
                  <a:cubicBezTo>
                    <a:pt x="712752" y="119401"/>
                    <a:pt x="702809" y="143405"/>
                    <a:pt x="685111" y="161104"/>
                  </a:cubicBezTo>
                  <a:cubicBezTo>
                    <a:pt x="667412" y="178802"/>
                    <a:pt x="643408" y="188744"/>
                    <a:pt x="618379" y="188744"/>
                  </a:cubicBezTo>
                  <a:lnTo>
                    <a:pt x="94372" y="188744"/>
                  </a:lnTo>
                  <a:cubicBezTo>
                    <a:pt x="69343" y="188744"/>
                    <a:pt x="45339" y="178802"/>
                    <a:pt x="27641" y="161104"/>
                  </a:cubicBezTo>
                  <a:cubicBezTo>
                    <a:pt x="9943" y="143405"/>
                    <a:pt x="0" y="119401"/>
                    <a:pt x="0" y="94372"/>
                  </a:cubicBezTo>
                  <a:lnTo>
                    <a:pt x="0" y="94372"/>
                  </a:lnTo>
                  <a:cubicBezTo>
                    <a:pt x="0" y="69343"/>
                    <a:pt x="9943" y="45339"/>
                    <a:pt x="27641" y="27641"/>
                  </a:cubicBezTo>
                  <a:cubicBezTo>
                    <a:pt x="45339" y="9943"/>
                    <a:pt x="69343" y="0"/>
                    <a:pt x="94372" y="0"/>
                  </a:cubicBezTo>
                  <a:close/>
                </a:path>
              </a:pathLst>
            </a:custGeom>
            <a:solidFill>
              <a:srgbClr val="03BCD6"/>
            </a:solidFill>
          </p:spPr>
        </p:sp>
        <p:sp>
          <p:nvSpPr>
            <p:cNvPr name="TextBox 18" id="18"/>
            <p:cNvSpPr txBox="true"/>
            <p:nvPr/>
          </p:nvSpPr>
          <p:spPr>
            <a:xfrm>
              <a:off x="0" y="-57150"/>
              <a:ext cx="712752" cy="245894"/>
            </a:xfrm>
            <a:prstGeom prst="rect">
              <a:avLst/>
            </a:prstGeom>
          </p:spPr>
          <p:txBody>
            <a:bodyPr anchor="ctr" rtlCol="false" tIns="50800" lIns="50800" bIns="50800" rIns="50800"/>
            <a:lstStyle/>
            <a:p>
              <a:pPr algn="ctr">
                <a:lnSpc>
                  <a:spcPts val="2799"/>
                </a:lnSpc>
              </a:pPr>
            </a:p>
          </p:txBody>
        </p:sp>
      </p:grpSp>
      <p:grpSp>
        <p:nvGrpSpPr>
          <p:cNvPr name="Group 19" id="19"/>
          <p:cNvGrpSpPr/>
          <p:nvPr/>
        </p:nvGrpSpPr>
        <p:grpSpPr>
          <a:xfrm rot="0">
            <a:off x="10489956" y="2069330"/>
            <a:ext cx="6508885" cy="3380791"/>
            <a:chOff x="0" y="0"/>
            <a:chExt cx="1714274" cy="890414"/>
          </a:xfrm>
        </p:grpSpPr>
        <p:sp>
          <p:nvSpPr>
            <p:cNvPr name="Freeform 20" id="20"/>
            <p:cNvSpPr/>
            <p:nvPr/>
          </p:nvSpPr>
          <p:spPr>
            <a:xfrm flipH="false" flipV="false" rot="0">
              <a:off x="0" y="0"/>
              <a:ext cx="1714274" cy="890414"/>
            </a:xfrm>
            <a:custGeom>
              <a:avLst/>
              <a:gdLst/>
              <a:ahLst/>
              <a:cxnLst/>
              <a:rect r="r" b="b" t="t" l="l"/>
              <a:pathLst>
                <a:path h="890414" w="1714274">
                  <a:moveTo>
                    <a:pt x="36873" y="0"/>
                  </a:moveTo>
                  <a:lnTo>
                    <a:pt x="1677402" y="0"/>
                  </a:lnTo>
                  <a:cubicBezTo>
                    <a:pt x="1697766" y="0"/>
                    <a:pt x="1714274" y="16508"/>
                    <a:pt x="1714274" y="36873"/>
                  </a:cubicBezTo>
                  <a:lnTo>
                    <a:pt x="1714274" y="853542"/>
                  </a:lnTo>
                  <a:cubicBezTo>
                    <a:pt x="1714274" y="873906"/>
                    <a:pt x="1697766" y="890414"/>
                    <a:pt x="1677402" y="890414"/>
                  </a:cubicBezTo>
                  <a:lnTo>
                    <a:pt x="36873" y="890414"/>
                  </a:lnTo>
                  <a:cubicBezTo>
                    <a:pt x="16508" y="890414"/>
                    <a:pt x="0" y="873906"/>
                    <a:pt x="0" y="853542"/>
                  </a:cubicBezTo>
                  <a:lnTo>
                    <a:pt x="0" y="36873"/>
                  </a:lnTo>
                  <a:cubicBezTo>
                    <a:pt x="0" y="16508"/>
                    <a:pt x="16508" y="0"/>
                    <a:pt x="36873" y="0"/>
                  </a:cubicBezTo>
                  <a:close/>
                </a:path>
              </a:pathLst>
            </a:custGeom>
            <a:solidFill>
              <a:srgbClr val="FFFFFF">
                <a:alpha val="17647"/>
              </a:srgbClr>
            </a:solidFill>
            <a:ln cap="rnd">
              <a:noFill/>
              <a:prstDash val="solid"/>
              <a:round/>
            </a:ln>
          </p:spPr>
        </p:sp>
        <p:sp>
          <p:nvSpPr>
            <p:cNvPr name="TextBox 21" id="21"/>
            <p:cNvSpPr txBox="true"/>
            <p:nvPr/>
          </p:nvSpPr>
          <p:spPr>
            <a:xfrm>
              <a:off x="0" y="-57150"/>
              <a:ext cx="1714274" cy="947564"/>
            </a:xfrm>
            <a:prstGeom prst="rect">
              <a:avLst/>
            </a:prstGeom>
          </p:spPr>
          <p:txBody>
            <a:bodyPr anchor="ctr" rtlCol="false" tIns="50800" lIns="50800" bIns="50800" rIns="50800"/>
            <a:lstStyle/>
            <a:p>
              <a:pPr algn="ctr">
                <a:lnSpc>
                  <a:spcPts val="2799"/>
                </a:lnSpc>
              </a:pPr>
            </a:p>
          </p:txBody>
        </p:sp>
      </p:grpSp>
      <p:sp>
        <p:nvSpPr>
          <p:cNvPr name="TextBox 22" id="22"/>
          <p:cNvSpPr txBox="true"/>
          <p:nvPr/>
        </p:nvSpPr>
        <p:spPr>
          <a:xfrm rot="0">
            <a:off x="10869827" y="2481922"/>
            <a:ext cx="2602896" cy="367073"/>
          </a:xfrm>
          <a:prstGeom prst="rect">
            <a:avLst/>
          </a:prstGeom>
        </p:spPr>
        <p:txBody>
          <a:bodyPr anchor="t" rtlCol="false" tIns="0" lIns="0" bIns="0" rIns="0">
            <a:spAutoFit/>
          </a:bodyPr>
          <a:lstStyle/>
          <a:p>
            <a:pPr algn="l" marL="0" indent="0" lvl="0">
              <a:lnSpc>
                <a:spcPts val="2867"/>
              </a:lnSpc>
              <a:spcBef>
                <a:spcPct val="0"/>
              </a:spcBef>
            </a:pPr>
            <a:r>
              <a:rPr lang="en-US" b="true" sz="2048" spc="94">
                <a:solidFill>
                  <a:srgbClr val="FFFFFF"/>
                </a:solidFill>
                <a:latin typeface="Poppins Bold"/>
                <a:ea typeface="Poppins Bold"/>
                <a:cs typeface="Poppins Bold"/>
                <a:sym typeface="Poppins Bold"/>
              </a:rPr>
              <a:t>P</a:t>
            </a:r>
            <a:r>
              <a:rPr lang="en-US" b="true" sz="2048" spc="94" strike="noStrike" u="none">
                <a:solidFill>
                  <a:srgbClr val="FFFFFF"/>
                </a:solidFill>
                <a:latin typeface="Poppins Bold"/>
                <a:ea typeface="Poppins Bold"/>
                <a:cs typeface="Poppins Bold"/>
                <a:sym typeface="Poppins Bold"/>
              </a:rPr>
              <a:t>lastic waste</a:t>
            </a:r>
          </a:p>
        </p:txBody>
      </p:sp>
      <p:sp>
        <p:nvSpPr>
          <p:cNvPr name="TextBox 23" id="23"/>
          <p:cNvSpPr txBox="true"/>
          <p:nvPr/>
        </p:nvSpPr>
        <p:spPr>
          <a:xfrm rot="0">
            <a:off x="10869827" y="3106170"/>
            <a:ext cx="5729583" cy="1711325"/>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71765"/>
                  </a:srgbClr>
                </a:solidFill>
                <a:latin typeface="Poppins"/>
                <a:ea typeface="Poppins"/>
                <a:cs typeface="Poppins"/>
                <a:sym typeface="Poppins"/>
              </a:rPr>
              <a:t>Lorem ipsum dolor sit amet, consectetur adipiscing elit. Sed at ipsum vitae lacus lobortis lacinia. Donec tristique arcu massa, at pharetra tortor feugiat non.</a:t>
            </a:r>
          </a:p>
        </p:txBody>
      </p:sp>
      <p:sp>
        <p:nvSpPr>
          <p:cNvPr name="TextBox 24" id="24"/>
          <p:cNvSpPr txBox="true"/>
          <p:nvPr/>
        </p:nvSpPr>
        <p:spPr>
          <a:xfrm rot="0">
            <a:off x="10973159" y="5238010"/>
            <a:ext cx="2499564" cy="367073"/>
          </a:xfrm>
          <a:prstGeom prst="rect">
            <a:avLst/>
          </a:prstGeom>
        </p:spPr>
        <p:txBody>
          <a:bodyPr anchor="t" rtlCol="false" tIns="0" lIns="0" bIns="0" rIns="0">
            <a:spAutoFit/>
          </a:bodyPr>
          <a:lstStyle/>
          <a:p>
            <a:pPr algn="ctr">
              <a:lnSpc>
                <a:spcPts val="2867"/>
              </a:lnSpc>
            </a:pPr>
            <a:r>
              <a:rPr lang="en-US" b="true" sz="2048" spc="256">
                <a:solidFill>
                  <a:srgbClr val="FFFFFF"/>
                </a:solidFill>
                <a:latin typeface="Poppins Bold"/>
                <a:ea typeface="Poppins Bold"/>
                <a:cs typeface="Poppins Bold"/>
                <a:sym typeface="Poppins Bold"/>
              </a:rPr>
              <a:t>Read More</a:t>
            </a:r>
          </a:p>
        </p:txBody>
      </p:sp>
      <p:grpSp>
        <p:nvGrpSpPr>
          <p:cNvPr name="Group 25" id="25"/>
          <p:cNvGrpSpPr/>
          <p:nvPr/>
        </p:nvGrpSpPr>
        <p:grpSpPr>
          <a:xfrm rot="0">
            <a:off x="10869827" y="8541661"/>
            <a:ext cx="2706228" cy="716639"/>
            <a:chOff x="0" y="0"/>
            <a:chExt cx="712752" cy="188744"/>
          </a:xfrm>
        </p:grpSpPr>
        <p:sp>
          <p:nvSpPr>
            <p:cNvPr name="Freeform 26" id="26"/>
            <p:cNvSpPr/>
            <p:nvPr/>
          </p:nvSpPr>
          <p:spPr>
            <a:xfrm flipH="false" flipV="false" rot="0">
              <a:off x="0" y="0"/>
              <a:ext cx="712752" cy="188744"/>
            </a:xfrm>
            <a:custGeom>
              <a:avLst/>
              <a:gdLst/>
              <a:ahLst/>
              <a:cxnLst/>
              <a:rect r="r" b="b" t="t" l="l"/>
              <a:pathLst>
                <a:path h="188744" w="712752">
                  <a:moveTo>
                    <a:pt x="94372" y="0"/>
                  </a:moveTo>
                  <a:lnTo>
                    <a:pt x="618379" y="0"/>
                  </a:lnTo>
                  <a:cubicBezTo>
                    <a:pt x="643408" y="0"/>
                    <a:pt x="667412" y="9943"/>
                    <a:pt x="685111" y="27641"/>
                  </a:cubicBezTo>
                  <a:cubicBezTo>
                    <a:pt x="702809" y="45339"/>
                    <a:pt x="712752" y="69343"/>
                    <a:pt x="712752" y="94372"/>
                  </a:cubicBezTo>
                  <a:lnTo>
                    <a:pt x="712752" y="94372"/>
                  </a:lnTo>
                  <a:cubicBezTo>
                    <a:pt x="712752" y="119401"/>
                    <a:pt x="702809" y="143405"/>
                    <a:pt x="685111" y="161104"/>
                  </a:cubicBezTo>
                  <a:cubicBezTo>
                    <a:pt x="667412" y="178802"/>
                    <a:pt x="643408" y="188744"/>
                    <a:pt x="618379" y="188744"/>
                  </a:cubicBezTo>
                  <a:lnTo>
                    <a:pt x="94372" y="188744"/>
                  </a:lnTo>
                  <a:cubicBezTo>
                    <a:pt x="69343" y="188744"/>
                    <a:pt x="45339" y="178802"/>
                    <a:pt x="27641" y="161104"/>
                  </a:cubicBezTo>
                  <a:cubicBezTo>
                    <a:pt x="9943" y="143405"/>
                    <a:pt x="0" y="119401"/>
                    <a:pt x="0" y="94372"/>
                  </a:cubicBezTo>
                  <a:lnTo>
                    <a:pt x="0" y="94372"/>
                  </a:lnTo>
                  <a:cubicBezTo>
                    <a:pt x="0" y="69343"/>
                    <a:pt x="9943" y="45339"/>
                    <a:pt x="27641" y="27641"/>
                  </a:cubicBezTo>
                  <a:cubicBezTo>
                    <a:pt x="45339" y="9943"/>
                    <a:pt x="69343" y="0"/>
                    <a:pt x="94372" y="0"/>
                  </a:cubicBezTo>
                  <a:close/>
                </a:path>
              </a:pathLst>
            </a:custGeom>
            <a:solidFill>
              <a:srgbClr val="FFFFFF"/>
            </a:solidFill>
          </p:spPr>
        </p:sp>
        <p:sp>
          <p:nvSpPr>
            <p:cNvPr name="TextBox 27" id="27"/>
            <p:cNvSpPr txBox="true"/>
            <p:nvPr/>
          </p:nvSpPr>
          <p:spPr>
            <a:xfrm>
              <a:off x="0" y="-57150"/>
              <a:ext cx="712752" cy="245894"/>
            </a:xfrm>
            <a:prstGeom prst="rect">
              <a:avLst/>
            </a:prstGeom>
          </p:spPr>
          <p:txBody>
            <a:bodyPr anchor="ctr" rtlCol="false" tIns="50800" lIns="50800" bIns="50800" rIns="50800"/>
            <a:lstStyle/>
            <a:p>
              <a:pPr algn="ctr">
                <a:lnSpc>
                  <a:spcPts val="2799"/>
                </a:lnSpc>
              </a:pPr>
            </a:p>
          </p:txBody>
        </p:sp>
      </p:grpSp>
      <p:grpSp>
        <p:nvGrpSpPr>
          <p:cNvPr name="Group 28" id="28"/>
          <p:cNvGrpSpPr/>
          <p:nvPr/>
        </p:nvGrpSpPr>
        <p:grpSpPr>
          <a:xfrm rot="0">
            <a:off x="10489956" y="6113241"/>
            <a:ext cx="6508885" cy="2723816"/>
            <a:chOff x="0" y="0"/>
            <a:chExt cx="1714274" cy="717384"/>
          </a:xfrm>
        </p:grpSpPr>
        <p:sp>
          <p:nvSpPr>
            <p:cNvPr name="Freeform 29" id="29"/>
            <p:cNvSpPr/>
            <p:nvPr/>
          </p:nvSpPr>
          <p:spPr>
            <a:xfrm flipH="false" flipV="false" rot="0">
              <a:off x="0" y="0"/>
              <a:ext cx="1714274" cy="717384"/>
            </a:xfrm>
            <a:custGeom>
              <a:avLst/>
              <a:gdLst/>
              <a:ahLst/>
              <a:cxnLst/>
              <a:rect r="r" b="b" t="t" l="l"/>
              <a:pathLst>
                <a:path h="717384" w="1714274">
                  <a:moveTo>
                    <a:pt x="36873" y="0"/>
                  </a:moveTo>
                  <a:lnTo>
                    <a:pt x="1677402" y="0"/>
                  </a:lnTo>
                  <a:cubicBezTo>
                    <a:pt x="1697766" y="0"/>
                    <a:pt x="1714274" y="16508"/>
                    <a:pt x="1714274" y="36873"/>
                  </a:cubicBezTo>
                  <a:lnTo>
                    <a:pt x="1714274" y="680511"/>
                  </a:lnTo>
                  <a:cubicBezTo>
                    <a:pt x="1714274" y="700875"/>
                    <a:pt x="1697766" y="717384"/>
                    <a:pt x="1677402" y="717384"/>
                  </a:cubicBezTo>
                  <a:lnTo>
                    <a:pt x="36873" y="717384"/>
                  </a:lnTo>
                  <a:cubicBezTo>
                    <a:pt x="16508" y="717384"/>
                    <a:pt x="0" y="700875"/>
                    <a:pt x="0" y="680511"/>
                  </a:cubicBezTo>
                  <a:lnTo>
                    <a:pt x="0" y="36873"/>
                  </a:lnTo>
                  <a:cubicBezTo>
                    <a:pt x="0" y="16508"/>
                    <a:pt x="16508" y="0"/>
                    <a:pt x="36873" y="0"/>
                  </a:cubicBezTo>
                  <a:close/>
                </a:path>
              </a:pathLst>
            </a:custGeom>
            <a:solidFill>
              <a:srgbClr val="FFFFFF">
                <a:alpha val="17647"/>
              </a:srgbClr>
            </a:solidFill>
            <a:ln cap="rnd">
              <a:noFill/>
              <a:prstDash val="solid"/>
              <a:round/>
            </a:ln>
          </p:spPr>
        </p:sp>
        <p:sp>
          <p:nvSpPr>
            <p:cNvPr name="TextBox 30" id="30"/>
            <p:cNvSpPr txBox="true"/>
            <p:nvPr/>
          </p:nvSpPr>
          <p:spPr>
            <a:xfrm>
              <a:off x="0" y="-57150"/>
              <a:ext cx="1714274" cy="774534"/>
            </a:xfrm>
            <a:prstGeom prst="rect">
              <a:avLst/>
            </a:prstGeom>
          </p:spPr>
          <p:txBody>
            <a:bodyPr anchor="ctr" rtlCol="false" tIns="50800" lIns="50800" bIns="50800" rIns="50800"/>
            <a:lstStyle/>
            <a:p>
              <a:pPr algn="ctr">
                <a:lnSpc>
                  <a:spcPts val="2799"/>
                </a:lnSpc>
              </a:pPr>
            </a:p>
          </p:txBody>
        </p:sp>
      </p:grpSp>
      <p:sp>
        <p:nvSpPr>
          <p:cNvPr name="TextBox 31" id="31"/>
          <p:cNvSpPr txBox="true"/>
          <p:nvPr/>
        </p:nvSpPr>
        <p:spPr>
          <a:xfrm rot="0">
            <a:off x="10869827" y="6525833"/>
            <a:ext cx="5369085" cy="367073"/>
          </a:xfrm>
          <a:prstGeom prst="rect">
            <a:avLst/>
          </a:prstGeom>
        </p:spPr>
        <p:txBody>
          <a:bodyPr anchor="t" rtlCol="false" tIns="0" lIns="0" bIns="0" rIns="0">
            <a:spAutoFit/>
          </a:bodyPr>
          <a:lstStyle/>
          <a:p>
            <a:pPr algn="l" marL="0" indent="0" lvl="0">
              <a:lnSpc>
                <a:spcPts val="2867"/>
              </a:lnSpc>
              <a:spcBef>
                <a:spcPct val="0"/>
              </a:spcBef>
            </a:pPr>
            <a:r>
              <a:rPr lang="en-US" b="true" sz="2048" spc="94">
                <a:solidFill>
                  <a:srgbClr val="FFFFFF"/>
                </a:solidFill>
                <a:latin typeface="Poppins Bold"/>
                <a:ea typeface="Poppins Bold"/>
                <a:cs typeface="Poppins Bold"/>
                <a:sym typeface="Poppins Bold"/>
              </a:rPr>
              <a:t>Microp</a:t>
            </a:r>
            <a:r>
              <a:rPr lang="en-US" b="true" sz="2048" spc="94" strike="noStrike" u="none">
                <a:solidFill>
                  <a:srgbClr val="FFFFFF"/>
                </a:solidFill>
                <a:latin typeface="Poppins Bold"/>
                <a:ea typeface="Poppins Bold"/>
                <a:cs typeface="Poppins Bold"/>
                <a:sym typeface="Poppins Bold"/>
              </a:rPr>
              <a:t>lastics Stats</a:t>
            </a:r>
          </a:p>
        </p:txBody>
      </p:sp>
      <p:sp>
        <p:nvSpPr>
          <p:cNvPr name="TextBox 32" id="32"/>
          <p:cNvSpPr txBox="true"/>
          <p:nvPr/>
        </p:nvSpPr>
        <p:spPr>
          <a:xfrm rot="0">
            <a:off x="10869827" y="7150081"/>
            <a:ext cx="5729583" cy="1282700"/>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71765"/>
                  </a:srgbClr>
                </a:solidFill>
                <a:latin typeface="Poppins"/>
                <a:ea typeface="Poppins"/>
                <a:cs typeface="Poppins"/>
                <a:sym typeface="Poppins"/>
              </a:rPr>
              <a:t>Lorem ipsum dolor sit amet, consectetur adipiscing elit. Sed at ipsum vitae lacus lobortis lacinia. Donec tristique arcu</a:t>
            </a:r>
          </a:p>
        </p:txBody>
      </p:sp>
      <p:sp>
        <p:nvSpPr>
          <p:cNvPr name="TextBox 33" id="33"/>
          <p:cNvSpPr txBox="true"/>
          <p:nvPr/>
        </p:nvSpPr>
        <p:spPr>
          <a:xfrm rot="0">
            <a:off x="10973159" y="8687869"/>
            <a:ext cx="2499564" cy="367073"/>
          </a:xfrm>
          <a:prstGeom prst="rect">
            <a:avLst/>
          </a:prstGeom>
        </p:spPr>
        <p:txBody>
          <a:bodyPr anchor="t" rtlCol="false" tIns="0" lIns="0" bIns="0" rIns="0">
            <a:spAutoFit/>
          </a:bodyPr>
          <a:lstStyle/>
          <a:p>
            <a:pPr algn="ctr">
              <a:lnSpc>
                <a:spcPts val="2867"/>
              </a:lnSpc>
            </a:pPr>
            <a:r>
              <a:rPr lang="en-US" b="true" sz="2048" spc="256">
                <a:solidFill>
                  <a:srgbClr val="014D86"/>
                </a:solidFill>
                <a:latin typeface="Poppins Bold"/>
                <a:ea typeface="Poppins Bold"/>
                <a:cs typeface="Poppins Bold"/>
                <a:sym typeface="Poppins Bold"/>
              </a:rPr>
              <a:t>Read More</a:t>
            </a:r>
          </a:p>
        </p:txBody>
      </p:sp>
      <p:sp>
        <p:nvSpPr>
          <p:cNvPr name="Freeform 34" id="34"/>
          <p:cNvSpPr/>
          <p:nvPr/>
        </p:nvSpPr>
        <p:spPr>
          <a:xfrm flipH="false" flipV="false" rot="0">
            <a:off x="7665563" y="8601943"/>
            <a:ext cx="1020388" cy="905999"/>
          </a:xfrm>
          <a:custGeom>
            <a:avLst/>
            <a:gdLst/>
            <a:ahLst/>
            <a:cxnLst/>
            <a:rect r="r" b="b" t="t" l="l"/>
            <a:pathLst>
              <a:path h="905999" w="1020388">
                <a:moveTo>
                  <a:pt x="0" y="0"/>
                </a:moveTo>
                <a:lnTo>
                  <a:pt x="1020388" y="0"/>
                </a:lnTo>
                <a:lnTo>
                  <a:pt x="1020388" y="905998"/>
                </a:lnTo>
                <a:lnTo>
                  <a:pt x="0" y="90599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35" id="35"/>
          <p:cNvGrpSpPr/>
          <p:nvPr/>
        </p:nvGrpSpPr>
        <p:grpSpPr>
          <a:xfrm rot="0">
            <a:off x="7926022" y="8805207"/>
            <a:ext cx="499469" cy="499469"/>
            <a:chOff x="0" y="0"/>
            <a:chExt cx="812800" cy="812800"/>
          </a:xfrm>
        </p:grpSpPr>
        <p:sp>
          <p:nvSpPr>
            <p:cNvPr name="Freeform 36" id="3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37" id="3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4458664" y="8530345"/>
            <a:ext cx="4856524" cy="4114800"/>
          </a:xfrm>
          <a:custGeom>
            <a:avLst/>
            <a:gdLst/>
            <a:ahLst/>
            <a:cxnLst/>
            <a:rect r="r" b="b" t="t" l="l"/>
            <a:pathLst>
              <a:path h="4114800" w="4856524">
                <a:moveTo>
                  <a:pt x="0" y="0"/>
                </a:moveTo>
                <a:lnTo>
                  <a:pt x="4856523" y="0"/>
                </a:lnTo>
                <a:lnTo>
                  <a:pt x="4856523" y="4114800"/>
                </a:lnTo>
                <a:lnTo>
                  <a:pt x="0" y="4114800"/>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a:ln cap="sq">
            <a:noFill/>
            <a:prstDash val="solid"/>
            <a:miter/>
          </a:ln>
        </p:spPr>
      </p:sp>
      <p:sp>
        <p:nvSpPr>
          <p:cNvPr name="Freeform 4" id="4"/>
          <p:cNvSpPr/>
          <p:nvPr/>
        </p:nvSpPr>
        <p:spPr>
          <a:xfrm flipH="false" flipV="false" rot="8345652">
            <a:off x="-2428262" y="-1525214"/>
            <a:ext cx="4856524" cy="4114800"/>
          </a:xfrm>
          <a:custGeom>
            <a:avLst/>
            <a:gdLst/>
            <a:ahLst/>
            <a:cxnLst/>
            <a:rect r="r" b="b" t="t" l="l"/>
            <a:pathLst>
              <a:path h="4114800" w="4856524">
                <a:moveTo>
                  <a:pt x="0" y="0"/>
                </a:moveTo>
                <a:lnTo>
                  <a:pt x="4856524" y="0"/>
                </a:lnTo>
                <a:lnTo>
                  <a:pt x="4856524" y="4114800"/>
                </a:lnTo>
                <a:lnTo>
                  <a:pt x="0" y="4114800"/>
                </a:lnTo>
                <a:lnTo>
                  <a:pt x="0" y="0"/>
                </a:lnTo>
                <a:close/>
              </a:path>
            </a:pathLst>
          </a:custGeom>
          <a:blipFill>
            <a:blip r:embed="rId3">
              <a:alphaModFix amt="18000"/>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6238912" y="1486183"/>
            <a:ext cx="1020388" cy="905999"/>
          </a:xfrm>
          <a:custGeom>
            <a:avLst/>
            <a:gdLst/>
            <a:ahLst/>
            <a:cxnLst/>
            <a:rect r="r" b="b" t="t" l="l"/>
            <a:pathLst>
              <a:path h="905999" w="1020388">
                <a:moveTo>
                  <a:pt x="0" y="0"/>
                </a:moveTo>
                <a:lnTo>
                  <a:pt x="1020388" y="0"/>
                </a:lnTo>
                <a:lnTo>
                  <a:pt x="1020388" y="905999"/>
                </a:lnTo>
                <a:lnTo>
                  <a:pt x="0" y="9059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p:nvPr/>
        </p:nvGrpSpPr>
        <p:grpSpPr>
          <a:xfrm rot="0">
            <a:off x="16499371" y="1689448"/>
            <a:ext cx="499469" cy="49946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822466" y="2049033"/>
            <a:ext cx="6851190" cy="3602932"/>
            <a:chOff x="0" y="0"/>
            <a:chExt cx="1760301" cy="925714"/>
          </a:xfrm>
        </p:grpSpPr>
        <p:sp>
          <p:nvSpPr>
            <p:cNvPr name="Freeform 10" id="10"/>
            <p:cNvSpPr/>
            <p:nvPr/>
          </p:nvSpPr>
          <p:spPr>
            <a:xfrm flipH="false" flipV="false" rot="0">
              <a:off x="0" y="0"/>
              <a:ext cx="1760301" cy="925714"/>
            </a:xfrm>
            <a:custGeom>
              <a:avLst/>
              <a:gdLst/>
              <a:ahLst/>
              <a:cxnLst/>
              <a:rect r="r" b="b" t="t" l="l"/>
              <a:pathLst>
                <a:path h="925714" w="1760301">
                  <a:moveTo>
                    <a:pt x="25990" y="0"/>
                  </a:moveTo>
                  <a:lnTo>
                    <a:pt x="1734311" y="0"/>
                  </a:lnTo>
                  <a:cubicBezTo>
                    <a:pt x="1741204" y="0"/>
                    <a:pt x="1747814" y="2738"/>
                    <a:pt x="1752689" y="7612"/>
                  </a:cubicBezTo>
                  <a:cubicBezTo>
                    <a:pt x="1757563" y="12486"/>
                    <a:pt x="1760301" y="19097"/>
                    <a:pt x="1760301" y="25990"/>
                  </a:cubicBezTo>
                  <a:lnTo>
                    <a:pt x="1760301" y="899724"/>
                  </a:lnTo>
                  <a:cubicBezTo>
                    <a:pt x="1760301" y="906617"/>
                    <a:pt x="1757563" y="913228"/>
                    <a:pt x="1752689" y="918102"/>
                  </a:cubicBezTo>
                  <a:cubicBezTo>
                    <a:pt x="1747814" y="922976"/>
                    <a:pt x="1741204" y="925714"/>
                    <a:pt x="1734311" y="925714"/>
                  </a:cubicBezTo>
                  <a:lnTo>
                    <a:pt x="25990" y="925714"/>
                  </a:lnTo>
                  <a:cubicBezTo>
                    <a:pt x="19097" y="925714"/>
                    <a:pt x="12486" y="922976"/>
                    <a:pt x="7612" y="918102"/>
                  </a:cubicBezTo>
                  <a:cubicBezTo>
                    <a:pt x="2738" y="913228"/>
                    <a:pt x="0" y="906617"/>
                    <a:pt x="0" y="899724"/>
                  </a:cubicBezTo>
                  <a:lnTo>
                    <a:pt x="0" y="25990"/>
                  </a:lnTo>
                  <a:cubicBezTo>
                    <a:pt x="0" y="19097"/>
                    <a:pt x="2738" y="12486"/>
                    <a:pt x="7612" y="7612"/>
                  </a:cubicBezTo>
                  <a:cubicBezTo>
                    <a:pt x="12486" y="2738"/>
                    <a:pt x="19097" y="0"/>
                    <a:pt x="25990" y="0"/>
                  </a:cubicBezTo>
                  <a:close/>
                </a:path>
              </a:pathLst>
            </a:custGeom>
            <a:blipFill>
              <a:blip r:embed="rId7"/>
              <a:stretch>
                <a:fillRect l="0" t="-13464" r="0" b="-13464"/>
              </a:stretch>
            </a:blipFill>
            <a:ln w="114300" cap="rnd">
              <a:solidFill>
                <a:srgbClr val="FFFFFF"/>
              </a:solidFill>
              <a:prstDash val="solid"/>
              <a:round/>
            </a:ln>
          </p:spPr>
        </p:sp>
      </p:grpSp>
      <p:grpSp>
        <p:nvGrpSpPr>
          <p:cNvPr name="Group 11" id="11"/>
          <p:cNvGrpSpPr/>
          <p:nvPr/>
        </p:nvGrpSpPr>
        <p:grpSpPr>
          <a:xfrm rot="0">
            <a:off x="1168584" y="6010070"/>
            <a:ext cx="6851190" cy="3602932"/>
            <a:chOff x="0" y="0"/>
            <a:chExt cx="1760301" cy="925714"/>
          </a:xfrm>
        </p:grpSpPr>
        <p:sp>
          <p:nvSpPr>
            <p:cNvPr name="Freeform 12" id="12"/>
            <p:cNvSpPr/>
            <p:nvPr/>
          </p:nvSpPr>
          <p:spPr>
            <a:xfrm flipH="false" flipV="false" rot="0">
              <a:off x="0" y="0"/>
              <a:ext cx="1760301" cy="925714"/>
            </a:xfrm>
            <a:custGeom>
              <a:avLst/>
              <a:gdLst/>
              <a:ahLst/>
              <a:cxnLst/>
              <a:rect r="r" b="b" t="t" l="l"/>
              <a:pathLst>
                <a:path h="925714" w="1760301">
                  <a:moveTo>
                    <a:pt x="25990" y="0"/>
                  </a:moveTo>
                  <a:lnTo>
                    <a:pt x="1734311" y="0"/>
                  </a:lnTo>
                  <a:cubicBezTo>
                    <a:pt x="1741204" y="0"/>
                    <a:pt x="1747814" y="2738"/>
                    <a:pt x="1752689" y="7612"/>
                  </a:cubicBezTo>
                  <a:cubicBezTo>
                    <a:pt x="1757563" y="12486"/>
                    <a:pt x="1760301" y="19097"/>
                    <a:pt x="1760301" y="25990"/>
                  </a:cubicBezTo>
                  <a:lnTo>
                    <a:pt x="1760301" y="899724"/>
                  </a:lnTo>
                  <a:cubicBezTo>
                    <a:pt x="1760301" y="906617"/>
                    <a:pt x="1757563" y="913228"/>
                    <a:pt x="1752689" y="918102"/>
                  </a:cubicBezTo>
                  <a:cubicBezTo>
                    <a:pt x="1747814" y="922976"/>
                    <a:pt x="1741204" y="925714"/>
                    <a:pt x="1734311" y="925714"/>
                  </a:cubicBezTo>
                  <a:lnTo>
                    <a:pt x="25990" y="925714"/>
                  </a:lnTo>
                  <a:cubicBezTo>
                    <a:pt x="19097" y="925714"/>
                    <a:pt x="12486" y="922976"/>
                    <a:pt x="7612" y="918102"/>
                  </a:cubicBezTo>
                  <a:cubicBezTo>
                    <a:pt x="2738" y="913228"/>
                    <a:pt x="0" y="906617"/>
                    <a:pt x="0" y="899724"/>
                  </a:cubicBezTo>
                  <a:lnTo>
                    <a:pt x="0" y="25990"/>
                  </a:lnTo>
                  <a:cubicBezTo>
                    <a:pt x="0" y="19097"/>
                    <a:pt x="2738" y="12486"/>
                    <a:pt x="7612" y="7612"/>
                  </a:cubicBezTo>
                  <a:cubicBezTo>
                    <a:pt x="12486" y="2738"/>
                    <a:pt x="19097" y="0"/>
                    <a:pt x="25990" y="0"/>
                  </a:cubicBezTo>
                  <a:close/>
                </a:path>
              </a:pathLst>
            </a:custGeom>
            <a:blipFill>
              <a:blip r:embed="rId8"/>
              <a:stretch>
                <a:fillRect l="0" t="-92616" r="0" b="-92616"/>
              </a:stretch>
            </a:blipFill>
            <a:ln w="114300" cap="rnd">
              <a:solidFill>
                <a:srgbClr val="FFFFFF"/>
              </a:solidFill>
              <a:prstDash val="solid"/>
              <a:round/>
            </a:ln>
          </p:spPr>
        </p:sp>
      </p:grpSp>
      <p:sp>
        <p:nvSpPr>
          <p:cNvPr name="TextBox 13" id="13"/>
          <p:cNvSpPr txBox="true"/>
          <p:nvPr/>
        </p:nvSpPr>
        <p:spPr>
          <a:xfrm rot="0">
            <a:off x="6178074"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14" id="14"/>
          <p:cNvSpPr txBox="true"/>
          <p:nvPr/>
        </p:nvSpPr>
        <p:spPr>
          <a:xfrm rot="0">
            <a:off x="8423381"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15" id="15"/>
          <p:cNvSpPr txBox="true"/>
          <p:nvPr/>
        </p:nvSpPr>
        <p:spPr>
          <a:xfrm rot="0">
            <a:off x="10668687" y="971550"/>
            <a:ext cx="1441239"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16" id="16"/>
          <p:cNvSpPr txBox="true"/>
          <p:nvPr/>
        </p:nvSpPr>
        <p:spPr>
          <a:xfrm rot="0">
            <a:off x="9600939" y="3091381"/>
            <a:ext cx="6870934" cy="3092753"/>
          </a:xfrm>
          <a:prstGeom prst="rect">
            <a:avLst/>
          </a:prstGeom>
        </p:spPr>
        <p:txBody>
          <a:bodyPr anchor="t" rtlCol="false" tIns="0" lIns="0" bIns="0" rIns="0">
            <a:spAutoFit/>
          </a:bodyPr>
          <a:lstStyle/>
          <a:p>
            <a:pPr algn="l">
              <a:lnSpc>
                <a:spcPts val="7769"/>
              </a:lnSpc>
            </a:pPr>
            <a:r>
              <a:rPr lang="en-US" sz="8093" spc="-412" b="true">
                <a:solidFill>
                  <a:srgbClr val="FFFFFF"/>
                </a:solidFill>
                <a:latin typeface="Poppins Bold"/>
                <a:ea typeface="Poppins Bold"/>
                <a:cs typeface="Poppins Bold"/>
                <a:sym typeface="Poppins Bold"/>
              </a:rPr>
              <a:t>Climate Change and Oceans</a:t>
            </a:r>
          </a:p>
        </p:txBody>
      </p:sp>
      <p:sp>
        <p:nvSpPr>
          <p:cNvPr name="TextBox 17" id="17"/>
          <p:cNvSpPr txBox="true"/>
          <p:nvPr/>
        </p:nvSpPr>
        <p:spPr>
          <a:xfrm rot="0">
            <a:off x="9600939" y="6488934"/>
            <a:ext cx="3518126" cy="367073"/>
          </a:xfrm>
          <a:prstGeom prst="rect">
            <a:avLst/>
          </a:prstGeom>
        </p:spPr>
        <p:txBody>
          <a:bodyPr anchor="t" rtlCol="false" tIns="0" lIns="0" bIns="0" rIns="0">
            <a:spAutoFit/>
          </a:bodyPr>
          <a:lstStyle/>
          <a:p>
            <a:pPr algn="l" marL="0" indent="0" lvl="0">
              <a:lnSpc>
                <a:spcPts val="2867"/>
              </a:lnSpc>
              <a:spcBef>
                <a:spcPct val="0"/>
              </a:spcBef>
            </a:pPr>
            <a:r>
              <a:rPr lang="en-US" b="true" sz="2048" spc="94">
                <a:solidFill>
                  <a:srgbClr val="FFFFFF"/>
                </a:solidFill>
                <a:latin typeface="Poppins Bold"/>
                <a:ea typeface="Poppins Bold"/>
                <a:cs typeface="Poppins Bold"/>
                <a:sym typeface="Poppins Bold"/>
              </a:rPr>
              <a:t>Ris</a:t>
            </a:r>
            <a:r>
              <a:rPr lang="en-US" b="true" sz="2048" spc="94" strike="noStrike" u="none">
                <a:solidFill>
                  <a:srgbClr val="FFFFFF"/>
                </a:solidFill>
                <a:latin typeface="Poppins Bold"/>
                <a:ea typeface="Poppins Bold"/>
                <a:cs typeface="Poppins Bold"/>
                <a:sym typeface="Poppins Bold"/>
              </a:rPr>
              <a:t>ing temperatures</a:t>
            </a:r>
          </a:p>
        </p:txBody>
      </p:sp>
      <p:sp>
        <p:nvSpPr>
          <p:cNvPr name="TextBox 18" id="18"/>
          <p:cNvSpPr txBox="true"/>
          <p:nvPr/>
        </p:nvSpPr>
        <p:spPr>
          <a:xfrm rot="0">
            <a:off x="9600939" y="7314392"/>
            <a:ext cx="7036251" cy="1282700"/>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71765"/>
                  </a:srgbClr>
                </a:solidFill>
                <a:latin typeface="Poppins"/>
                <a:ea typeface="Poppins"/>
                <a:cs typeface="Poppins"/>
                <a:sym typeface="Poppins"/>
              </a:rPr>
              <a:t>Lorem ipsum dolor sit amet, consectetur adipiscing elit. Sed at ipsum vitae lacus lobortis lacinia. Donec tristique arcu massa, at pharetra tortor feugiat non.</a:t>
            </a:r>
          </a:p>
        </p:txBody>
      </p:sp>
      <p:sp>
        <p:nvSpPr>
          <p:cNvPr name="TextBox 19" id="19"/>
          <p:cNvSpPr txBox="true"/>
          <p:nvPr/>
        </p:nvSpPr>
        <p:spPr>
          <a:xfrm rot="0">
            <a:off x="13921672" y="6488934"/>
            <a:ext cx="2965254" cy="367073"/>
          </a:xfrm>
          <a:prstGeom prst="rect">
            <a:avLst/>
          </a:prstGeom>
        </p:spPr>
        <p:txBody>
          <a:bodyPr anchor="t" rtlCol="false" tIns="0" lIns="0" bIns="0" rIns="0">
            <a:spAutoFit/>
          </a:bodyPr>
          <a:lstStyle/>
          <a:p>
            <a:pPr algn="l" marL="0" indent="0" lvl="0">
              <a:lnSpc>
                <a:spcPts val="2867"/>
              </a:lnSpc>
              <a:spcBef>
                <a:spcPct val="0"/>
              </a:spcBef>
            </a:pPr>
            <a:r>
              <a:rPr lang="en-US" b="true" sz="2048" spc="94">
                <a:solidFill>
                  <a:srgbClr val="FFFFFF"/>
                </a:solidFill>
                <a:latin typeface="Poppins Bold"/>
                <a:ea typeface="Poppins Bold"/>
                <a:cs typeface="Poppins Bold"/>
                <a:sym typeface="Poppins Bold"/>
              </a:rPr>
              <a:t>Melt</a:t>
            </a:r>
            <a:r>
              <a:rPr lang="en-US" b="true" sz="2048" spc="94" strike="noStrike" u="none">
                <a:solidFill>
                  <a:srgbClr val="FFFFFF"/>
                </a:solidFill>
                <a:latin typeface="Poppins Bold"/>
                <a:ea typeface="Poppins Bold"/>
                <a:cs typeface="Poppins Bold"/>
                <a:sym typeface="Poppins Bold"/>
              </a:rPr>
              <a:t>ing ice caps</a:t>
            </a:r>
          </a:p>
        </p:txBody>
      </p:sp>
      <p:sp>
        <p:nvSpPr>
          <p:cNvPr name="Freeform 20" id="20"/>
          <p:cNvSpPr/>
          <p:nvPr/>
        </p:nvSpPr>
        <p:spPr>
          <a:xfrm flipH="false" flipV="false" rot="0">
            <a:off x="518506" y="4585370"/>
            <a:ext cx="1020388" cy="905999"/>
          </a:xfrm>
          <a:custGeom>
            <a:avLst/>
            <a:gdLst/>
            <a:ahLst/>
            <a:cxnLst/>
            <a:rect r="r" b="b" t="t" l="l"/>
            <a:pathLst>
              <a:path h="905999" w="1020388">
                <a:moveTo>
                  <a:pt x="0" y="0"/>
                </a:moveTo>
                <a:lnTo>
                  <a:pt x="1020388" y="0"/>
                </a:lnTo>
                <a:lnTo>
                  <a:pt x="1020388" y="905999"/>
                </a:lnTo>
                <a:lnTo>
                  <a:pt x="0" y="9059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21" id="21"/>
          <p:cNvGrpSpPr/>
          <p:nvPr/>
        </p:nvGrpSpPr>
        <p:grpSpPr>
          <a:xfrm rot="0">
            <a:off x="778965" y="4788635"/>
            <a:ext cx="499469" cy="499469"/>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23" id="2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1244180" y="2544582"/>
            <a:ext cx="6015120" cy="8136945"/>
            <a:chOff x="0" y="0"/>
            <a:chExt cx="1760301" cy="2381245"/>
          </a:xfrm>
        </p:grpSpPr>
        <p:sp>
          <p:nvSpPr>
            <p:cNvPr name="Freeform 4" id="4"/>
            <p:cNvSpPr/>
            <p:nvPr/>
          </p:nvSpPr>
          <p:spPr>
            <a:xfrm flipH="false" flipV="false" rot="0">
              <a:off x="0" y="0"/>
              <a:ext cx="1760301" cy="2381245"/>
            </a:xfrm>
            <a:custGeom>
              <a:avLst/>
              <a:gdLst/>
              <a:ahLst/>
              <a:cxnLst/>
              <a:rect r="r" b="b" t="t" l="l"/>
              <a:pathLst>
                <a:path h="2381245" w="1760301">
                  <a:moveTo>
                    <a:pt x="29603" y="0"/>
                  </a:moveTo>
                  <a:lnTo>
                    <a:pt x="1730698" y="0"/>
                  </a:lnTo>
                  <a:cubicBezTo>
                    <a:pt x="1738549" y="0"/>
                    <a:pt x="1746079" y="3119"/>
                    <a:pt x="1751630" y="8670"/>
                  </a:cubicBezTo>
                  <a:cubicBezTo>
                    <a:pt x="1757182" y="14222"/>
                    <a:pt x="1760301" y="21752"/>
                    <a:pt x="1760301" y="29603"/>
                  </a:cubicBezTo>
                  <a:lnTo>
                    <a:pt x="1760301" y="2351642"/>
                  </a:lnTo>
                  <a:cubicBezTo>
                    <a:pt x="1760301" y="2367991"/>
                    <a:pt x="1747047" y="2381245"/>
                    <a:pt x="1730698" y="2381245"/>
                  </a:cubicBezTo>
                  <a:lnTo>
                    <a:pt x="29603" y="2381245"/>
                  </a:lnTo>
                  <a:cubicBezTo>
                    <a:pt x="21752" y="2381245"/>
                    <a:pt x="14222" y="2378126"/>
                    <a:pt x="8670" y="2372574"/>
                  </a:cubicBezTo>
                  <a:cubicBezTo>
                    <a:pt x="3119" y="2367023"/>
                    <a:pt x="0" y="2359493"/>
                    <a:pt x="0" y="2351642"/>
                  </a:cubicBezTo>
                  <a:lnTo>
                    <a:pt x="0" y="29603"/>
                  </a:lnTo>
                  <a:cubicBezTo>
                    <a:pt x="0" y="21752"/>
                    <a:pt x="3119" y="14222"/>
                    <a:pt x="8670" y="8670"/>
                  </a:cubicBezTo>
                  <a:cubicBezTo>
                    <a:pt x="14222" y="3119"/>
                    <a:pt x="21752" y="0"/>
                    <a:pt x="29603" y="0"/>
                  </a:cubicBezTo>
                  <a:close/>
                </a:path>
              </a:pathLst>
            </a:custGeom>
            <a:blipFill>
              <a:blip r:embed="rId3"/>
              <a:stretch>
                <a:fillRect l="-51519" t="0" r="-51519" b="0"/>
              </a:stretch>
            </a:blipFill>
            <a:ln w="114300" cap="rnd">
              <a:solidFill>
                <a:srgbClr val="FFFFFF"/>
              </a:solidFill>
              <a:prstDash val="solid"/>
              <a:round/>
            </a:ln>
          </p:spPr>
        </p:sp>
      </p:grpSp>
      <p:sp>
        <p:nvSpPr>
          <p:cNvPr name="Freeform 5" id="5"/>
          <p:cNvSpPr/>
          <p:nvPr/>
        </p:nvSpPr>
        <p:spPr>
          <a:xfrm flipH="false" flipV="false" rot="8345652">
            <a:off x="-2428262" y="-1525214"/>
            <a:ext cx="4856524" cy="4114800"/>
          </a:xfrm>
          <a:custGeom>
            <a:avLst/>
            <a:gdLst/>
            <a:ahLst/>
            <a:cxnLst/>
            <a:rect r="r" b="b" t="t" l="l"/>
            <a:pathLst>
              <a:path h="4114800" w="4856524">
                <a:moveTo>
                  <a:pt x="0" y="0"/>
                </a:moveTo>
                <a:lnTo>
                  <a:pt x="4856524" y="0"/>
                </a:lnTo>
                <a:lnTo>
                  <a:pt x="4856524" y="4114800"/>
                </a:lnTo>
                <a:lnTo>
                  <a:pt x="0" y="4114800"/>
                </a:lnTo>
                <a:lnTo>
                  <a:pt x="0" y="0"/>
                </a:lnTo>
                <a:close/>
              </a:path>
            </a:pathLst>
          </a:custGeom>
          <a:blipFill>
            <a:blip r:embed="rId4">
              <a:alphaModFix amt="18000"/>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6238912" y="1486183"/>
            <a:ext cx="1020388" cy="905999"/>
          </a:xfrm>
          <a:custGeom>
            <a:avLst/>
            <a:gdLst/>
            <a:ahLst/>
            <a:cxnLst/>
            <a:rect r="r" b="b" t="t" l="l"/>
            <a:pathLst>
              <a:path h="905999" w="1020388">
                <a:moveTo>
                  <a:pt x="0" y="0"/>
                </a:moveTo>
                <a:lnTo>
                  <a:pt x="1020388" y="0"/>
                </a:lnTo>
                <a:lnTo>
                  <a:pt x="1020388" y="905999"/>
                </a:lnTo>
                <a:lnTo>
                  <a:pt x="0" y="90599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7" id="7"/>
          <p:cNvGrpSpPr/>
          <p:nvPr/>
        </p:nvGrpSpPr>
        <p:grpSpPr>
          <a:xfrm rot="0">
            <a:off x="16499371" y="1689448"/>
            <a:ext cx="499469" cy="499469"/>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742827" y="2681188"/>
            <a:ext cx="8187283" cy="2109135"/>
          </a:xfrm>
          <a:prstGeom prst="rect">
            <a:avLst/>
          </a:prstGeom>
        </p:spPr>
        <p:txBody>
          <a:bodyPr anchor="t" rtlCol="false" tIns="0" lIns="0" bIns="0" rIns="0">
            <a:spAutoFit/>
          </a:bodyPr>
          <a:lstStyle/>
          <a:p>
            <a:pPr algn="l">
              <a:lnSpc>
                <a:spcPts val="7769"/>
              </a:lnSpc>
            </a:pPr>
            <a:r>
              <a:rPr lang="en-US" sz="8093" spc="-412" b="true">
                <a:solidFill>
                  <a:srgbClr val="FFFFFF"/>
                </a:solidFill>
                <a:latin typeface="Poppins Bold"/>
                <a:ea typeface="Poppins Bold"/>
                <a:cs typeface="Poppins Bold"/>
                <a:sym typeface="Poppins Bold"/>
              </a:rPr>
              <a:t>Ocean Currents &amp; Climate</a:t>
            </a:r>
          </a:p>
        </p:txBody>
      </p:sp>
      <p:sp>
        <p:nvSpPr>
          <p:cNvPr name="Freeform 11" id="11"/>
          <p:cNvSpPr/>
          <p:nvPr/>
        </p:nvSpPr>
        <p:spPr>
          <a:xfrm flipH="false" flipV="false" rot="0">
            <a:off x="9767646" y="3683368"/>
            <a:ext cx="1020388" cy="905999"/>
          </a:xfrm>
          <a:custGeom>
            <a:avLst/>
            <a:gdLst/>
            <a:ahLst/>
            <a:cxnLst/>
            <a:rect r="r" b="b" t="t" l="l"/>
            <a:pathLst>
              <a:path h="905999" w="1020388">
                <a:moveTo>
                  <a:pt x="0" y="0"/>
                </a:moveTo>
                <a:lnTo>
                  <a:pt x="1020388" y="0"/>
                </a:lnTo>
                <a:lnTo>
                  <a:pt x="1020388" y="905998"/>
                </a:lnTo>
                <a:lnTo>
                  <a:pt x="0" y="90599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2" id="12"/>
          <p:cNvGrpSpPr/>
          <p:nvPr/>
        </p:nvGrpSpPr>
        <p:grpSpPr>
          <a:xfrm rot="0">
            <a:off x="10028105" y="3886632"/>
            <a:ext cx="499469" cy="49946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2122698" y="8360186"/>
            <a:ext cx="2706228" cy="716639"/>
            <a:chOff x="0" y="0"/>
            <a:chExt cx="712752" cy="188744"/>
          </a:xfrm>
        </p:grpSpPr>
        <p:sp>
          <p:nvSpPr>
            <p:cNvPr name="Freeform 16" id="16"/>
            <p:cNvSpPr/>
            <p:nvPr/>
          </p:nvSpPr>
          <p:spPr>
            <a:xfrm flipH="false" flipV="false" rot="0">
              <a:off x="0" y="0"/>
              <a:ext cx="712752" cy="188744"/>
            </a:xfrm>
            <a:custGeom>
              <a:avLst/>
              <a:gdLst/>
              <a:ahLst/>
              <a:cxnLst/>
              <a:rect r="r" b="b" t="t" l="l"/>
              <a:pathLst>
                <a:path h="188744" w="712752">
                  <a:moveTo>
                    <a:pt x="94372" y="0"/>
                  </a:moveTo>
                  <a:lnTo>
                    <a:pt x="618379" y="0"/>
                  </a:lnTo>
                  <a:cubicBezTo>
                    <a:pt x="643408" y="0"/>
                    <a:pt x="667412" y="9943"/>
                    <a:pt x="685111" y="27641"/>
                  </a:cubicBezTo>
                  <a:cubicBezTo>
                    <a:pt x="702809" y="45339"/>
                    <a:pt x="712752" y="69343"/>
                    <a:pt x="712752" y="94372"/>
                  </a:cubicBezTo>
                  <a:lnTo>
                    <a:pt x="712752" y="94372"/>
                  </a:lnTo>
                  <a:cubicBezTo>
                    <a:pt x="712752" y="119401"/>
                    <a:pt x="702809" y="143405"/>
                    <a:pt x="685111" y="161104"/>
                  </a:cubicBezTo>
                  <a:cubicBezTo>
                    <a:pt x="667412" y="178802"/>
                    <a:pt x="643408" y="188744"/>
                    <a:pt x="618379" y="188744"/>
                  </a:cubicBezTo>
                  <a:lnTo>
                    <a:pt x="94372" y="188744"/>
                  </a:lnTo>
                  <a:cubicBezTo>
                    <a:pt x="69343" y="188744"/>
                    <a:pt x="45339" y="178802"/>
                    <a:pt x="27641" y="161104"/>
                  </a:cubicBezTo>
                  <a:cubicBezTo>
                    <a:pt x="9943" y="143405"/>
                    <a:pt x="0" y="119401"/>
                    <a:pt x="0" y="94372"/>
                  </a:cubicBezTo>
                  <a:lnTo>
                    <a:pt x="0" y="94372"/>
                  </a:lnTo>
                  <a:cubicBezTo>
                    <a:pt x="0" y="69343"/>
                    <a:pt x="9943" y="45339"/>
                    <a:pt x="27641" y="27641"/>
                  </a:cubicBezTo>
                  <a:cubicBezTo>
                    <a:pt x="45339" y="9943"/>
                    <a:pt x="69343" y="0"/>
                    <a:pt x="94372" y="0"/>
                  </a:cubicBezTo>
                  <a:close/>
                </a:path>
              </a:pathLst>
            </a:custGeom>
            <a:solidFill>
              <a:srgbClr val="03BCD6"/>
            </a:solidFill>
          </p:spPr>
        </p:sp>
        <p:sp>
          <p:nvSpPr>
            <p:cNvPr name="TextBox 17" id="17"/>
            <p:cNvSpPr txBox="true"/>
            <p:nvPr/>
          </p:nvSpPr>
          <p:spPr>
            <a:xfrm>
              <a:off x="0" y="-57150"/>
              <a:ext cx="712752" cy="245894"/>
            </a:xfrm>
            <a:prstGeom prst="rect">
              <a:avLst/>
            </a:prstGeom>
          </p:spPr>
          <p:txBody>
            <a:bodyPr anchor="ctr" rtlCol="false" tIns="50800" lIns="50800" bIns="50800" rIns="50800"/>
            <a:lstStyle/>
            <a:p>
              <a:pPr algn="ctr">
                <a:lnSpc>
                  <a:spcPts val="2799"/>
                </a:lnSpc>
              </a:pPr>
            </a:p>
          </p:txBody>
        </p:sp>
      </p:grpSp>
      <p:grpSp>
        <p:nvGrpSpPr>
          <p:cNvPr name="Group 18" id="18"/>
          <p:cNvGrpSpPr/>
          <p:nvPr/>
        </p:nvGrpSpPr>
        <p:grpSpPr>
          <a:xfrm rot="0">
            <a:off x="1742827" y="5337714"/>
            <a:ext cx="6508885" cy="3380791"/>
            <a:chOff x="0" y="0"/>
            <a:chExt cx="1714274" cy="890414"/>
          </a:xfrm>
        </p:grpSpPr>
        <p:sp>
          <p:nvSpPr>
            <p:cNvPr name="Freeform 19" id="19"/>
            <p:cNvSpPr/>
            <p:nvPr/>
          </p:nvSpPr>
          <p:spPr>
            <a:xfrm flipH="false" flipV="false" rot="0">
              <a:off x="0" y="0"/>
              <a:ext cx="1714274" cy="890414"/>
            </a:xfrm>
            <a:custGeom>
              <a:avLst/>
              <a:gdLst/>
              <a:ahLst/>
              <a:cxnLst/>
              <a:rect r="r" b="b" t="t" l="l"/>
              <a:pathLst>
                <a:path h="890414" w="1714274">
                  <a:moveTo>
                    <a:pt x="36873" y="0"/>
                  </a:moveTo>
                  <a:lnTo>
                    <a:pt x="1677402" y="0"/>
                  </a:lnTo>
                  <a:cubicBezTo>
                    <a:pt x="1697766" y="0"/>
                    <a:pt x="1714274" y="16508"/>
                    <a:pt x="1714274" y="36873"/>
                  </a:cubicBezTo>
                  <a:lnTo>
                    <a:pt x="1714274" y="853542"/>
                  </a:lnTo>
                  <a:cubicBezTo>
                    <a:pt x="1714274" y="873906"/>
                    <a:pt x="1697766" y="890414"/>
                    <a:pt x="1677402" y="890414"/>
                  </a:cubicBezTo>
                  <a:lnTo>
                    <a:pt x="36873" y="890414"/>
                  </a:lnTo>
                  <a:cubicBezTo>
                    <a:pt x="16508" y="890414"/>
                    <a:pt x="0" y="873906"/>
                    <a:pt x="0" y="853542"/>
                  </a:cubicBezTo>
                  <a:lnTo>
                    <a:pt x="0" y="36873"/>
                  </a:lnTo>
                  <a:cubicBezTo>
                    <a:pt x="0" y="16508"/>
                    <a:pt x="16508" y="0"/>
                    <a:pt x="36873" y="0"/>
                  </a:cubicBezTo>
                  <a:close/>
                </a:path>
              </a:pathLst>
            </a:custGeom>
            <a:solidFill>
              <a:srgbClr val="FFFFFF">
                <a:alpha val="17647"/>
              </a:srgbClr>
            </a:solidFill>
            <a:ln cap="rnd">
              <a:noFill/>
              <a:prstDash val="solid"/>
              <a:round/>
            </a:ln>
          </p:spPr>
        </p:sp>
        <p:sp>
          <p:nvSpPr>
            <p:cNvPr name="TextBox 20" id="20"/>
            <p:cNvSpPr txBox="true"/>
            <p:nvPr/>
          </p:nvSpPr>
          <p:spPr>
            <a:xfrm>
              <a:off x="0" y="-57150"/>
              <a:ext cx="1714274" cy="947564"/>
            </a:xfrm>
            <a:prstGeom prst="rect">
              <a:avLst/>
            </a:prstGeom>
          </p:spPr>
          <p:txBody>
            <a:bodyPr anchor="ctr" rtlCol="false" tIns="50800" lIns="50800" bIns="50800" rIns="50800"/>
            <a:lstStyle/>
            <a:p>
              <a:pPr algn="ctr">
                <a:lnSpc>
                  <a:spcPts val="2799"/>
                </a:lnSpc>
              </a:pPr>
            </a:p>
          </p:txBody>
        </p:sp>
      </p:grpSp>
      <p:grpSp>
        <p:nvGrpSpPr>
          <p:cNvPr name="Group 21" id="21"/>
          <p:cNvGrpSpPr/>
          <p:nvPr/>
        </p:nvGrpSpPr>
        <p:grpSpPr>
          <a:xfrm rot="0">
            <a:off x="8855483" y="5337714"/>
            <a:ext cx="6508885" cy="3380791"/>
            <a:chOff x="0" y="0"/>
            <a:chExt cx="1714274" cy="890414"/>
          </a:xfrm>
        </p:grpSpPr>
        <p:sp>
          <p:nvSpPr>
            <p:cNvPr name="Freeform 22" id="22"/>
            <p:cNvSpPr/>
            <p:nvPr/>
          </p:nvSpPr>
          <p:spPr>
            <a:xfrm flipH="false" flipV="false" rot="0">
              <a:off x="0" y="0"/>
              <a:ext cx="1714274" cy="890414"/>
            </a:xfrm>
            <a:custGeom>
              <a:avLst/>
              <a:gdLst/>
              <a:ahLst/>
              <a:cxnLst/>
              <a:rect r="r" b="b" t="t" l="l"/>
              <a:pathLst>
                <a:path h="890414" w="1714274">
                  <a:moveTo>
                    <a:pt x="36873" y="0"/>
                  </a:moveTo>
                  <a:lnTo>
                    <a:pt x="1677402" y="0"/>
                  </a:lnTo>
                  <a:cubicBezTo>
                    <a:pt x="1697766" y="0"/>
                    <a:pt x="1714274" y="16508"/>
                    <a:pt x="1714274" y="36873"/>
                  </a:cubicBezTo>
                  <a:lnTo>
                    <a:pt x="1714274" y="853542"/>
                  </a:lnTo>
                  <a:cubicBezTo>
                    <a:pt x="1714274" y="873906"/>
                    <a:pt x="1697766" y="890414"/>
                    <a:pt x="1677402" y="890414"/>
                  </a:cubicBezTo>
                  <a:lnTo>
                    <a:pt x="36873" y="890414"/>
                  </a:lnTo>
                  <a:cubicBezTo>
                    <a:pt x="16508" y="890414"/>
                    <a:pt x="0" y="873906"/>
                    <a:pt x="0" y="853542"/>
                  </a:cubicBezTo>
                  <a:lnTo>
                    <a:pt x="0" y="36873"/>
                  </a:lnTo>
                  <a:cubicBezTo>
                    <a:pt x="0" y="16508"/>
                    <a:pt x="16508" y="0"/>
                    <a:pt x="36873" y="0"/>
                  </a:cubicBezTo>
                  <a:close/>
                </a:path>
              </a:pathLst>
            </a:custGeom>
            <a:solidFill>
              <a:srgbClr val="014D86">
                <a:alpha val="85882"/>
              </a:srgbClr>
            </a:solidFill>
            <a:ln cap="rnd">
              <a:noFill/>
              <a:prstDash val="solid"/>
              <a:round/>
            </a:ln>
          </p:spPr>
        </p:sp>
        <p:sp>
          <p:nvSpPr>
            <p:cNvPr name="TextBox 23" id="23"/>
            <p:cNvSpPr txBox="true"/>
            <p:nvPr/>
          </p:nvSpPr>
          <p:spPr>
            <a:xfrm>
              <a:off x="0" y="-57150"/>
              <a:ext cx="1714274" cy="947564"/>
            </a:xfrm>
            <a:prstGeom prst="rect">
              <a:avLst/>
            </a:prstGeom>
          </p:spPr>
          <p:txBody>
            <a:bodyPr anchor="ctr" rtlCol="false" tIns="50800" lIns="50800" bIns="50800" rIns="50800"/>
            <a:lstStyle/>
            <a:p>
              <a:pPr algn="ctr">
                <a:lnSpc>
                  <a:spcPts val="2799"/>
                </a:lnSpc>
              </a:pPr>
            </a:p>
          </p:txBody>
        </p:sp>
      </p:grpSp>
      <p:grpSp>
        <p:nvGrpSpPr>
          <p:cNvPr name="Group 24" id="24"/>
          <p:cNvGrpSpPr/>
          <p:nvPr/>
        </p:nvGrpSpPr>
        <p:grpSpPr>
          <a:xfrm rot="0">
            <a:off x="9235355" y="8360186"/>
            <a:ext cx="2706228" cy="716639"/>
            <a:chOff x="0" y="0"/>
            <a:chExt cx="712752" cy="188744"/>
          </a:xfrm>
        </p:grpSpPr>
        <p:sp>
          <p:nvSpPr>
            <p:cNvPr name="Freeform 25" id="25"/>
            <p:cNvSpPr/>
            <p:nvPr/>
          </p:nvSpPr>
          <p:spPr>
            <a:xfrm flipH="false" flipV="false" rot="0">
              <a:off x="0" y="0"/>
              <a:ext cx="712752" cy="188744"/>
            </a:xfrm>
            <a:custGeom>
              <a:avLst/>
              <a:gdLst/>
              <a:ahLst/>
              <a:cxnLst/>
              <a:rect r="r" b="b" t="t" l="l"/>
              <a:pathLst>
                <a:path h="188744" w="712752">
                  <a:moveTo>
                    <a:pt x="94372" y="0"/>
                  </a:moveTo>
                  <a:lnTo>
                    <a:pt x="618379" y="0"/>
                  </a:lnTo>
                  <a:cubicBezTo>
                    <a:pt x="643408" y="0"/>
                    <a:pt x="667412" y="9943"/>
                    <a:pt x="685111" y="27641"/>
                  </a:cubicBezTo>
                  <a:cubicBezTo>
                    <a:pt x="702809" y="45339"/>
                    <a:pt x="712752" y="69343"/>
                    <a:pt x="712752" y="94372"/>
                  </a:cubicBezTo>
                  <a:lnTo>
                    <a:pt x="712752" y="94372"/>
                  </a:lnTo>
                  <a:cubicBezTo>
                    <a:pt x="712752" y="119401"/>
                    <a:pt x="702809" y="143405"/>
                    <a:pt x="685111" y="161104"/>
                  </a:cubicBezTo>
                  <a:cubicBezTo>
                    <a:pt x="667412" y="178802"/>
                    <a:pt x="643408" y="188744"/>
                    <a:pt x="618379" y="188744"/>
                  </a:cubicBezTo>
                  <a:lnTo>
                    <a:pt x="94372" y="188744"/>
                  </a:lnTo>
                  <a:cubicBezTo>
                    <a:pt x="69343" y="188744"/>
                    <a:pt x="45339" y="178802"/>
                    <a:pt x="27641" y="161104"/>
                  </a:cubicBezTo>
                  <a:cubicBezTo>
                    <a:pt x="9943" y="143405"/>
                    <a:pt x="0" y="119401"/>
                    <a:pt x="0" y="94372"/>
                  </a:cubicBezTo>
                  <a:lnTo>
                    <a:pt x="0" y="94372"/>
                  </a:lnTo>
                  <a:cubicBezTo>
                    <a:pt x="0" y="69343"/>
                    <a:pt x="9943" y="45339"/>
                    <a:pt x="27641" y="27641"/>
                  </a:cubicBezTo>
                  <a:cubicBezTo>
                    <a:pt x="45339" y="9943"/>
                    <a:pt x="69343" y="0"/>
                    <a:pt x="94372" y="0"/>
                  </a:cubicBezTo>
                  <a:close/>
                </a:path>
              </a:pathLst>
            </a:custGeom>
            <a:solidFill>
              <a:srgbClr val="FFFFFF"/>
            </a:solidFill>
          </p:spPr>
        </p:sp>
        <p:sp>
          <p:nvSpPr>
            <p:cNvPr name="TextBox 26" id="26"/>
            <p:cNvSpPr txBox="true"/>
            <p:nvPr/>
          </p:nvSpPr>
          <p:spPr>
            <a:xfrm>
              <a:off x="0" y="-57150"/>
              <a:ext cx="712752" cy="245894"/>
            </a:xfrm>
            <a:prstGeom prst="rect">
              <a:avLst/>
            </a:prstGeom>
          </p:spPr>
          <p:txBody>
            <a:bodyPr anchor="ctr" rtlCol="false" tIns="50800" lIns="50800" bIns="50800" rIns="50800"/>
            <a:lstStyle/>
            <a:p>
              <a:pPr algn="ctr">
                <a:lnSpc>
                  <a:spcPts val="2799"/>
                </a:lnSpc>
              </a:pPr>
            </a:p>
          </p:txBody>
        </p:sp>
      </p:grpSp>
      <p:sp>
        <p:nvSpPr>
          <p:cNvPr name="TextBox 27" id="27"/>
          <p:cNvSpPr txBox="true"/>
          <p:nvPr/>
        </p:nvSpPr>
        <p:spPr>
          <a:xfrm rot="0">
            <a:off x="9338687" y="8506394"/>
            <a:ext cx="2499564" cy="367073"/>
          </a:xfrm>
          <a:prstGeom prst="rect">
            <a:avLst/>
          </a:prstGeom>
        </p:spPr>
        <p:txBody>
          <a:bodyPr anchor="t" rtlCol="false" tIns="0" lIns="0" bIns="0" rIns="0">
            <a:spAutoFit/>
          </a:bodyPr>
          <a:lstStyle/>
          <a:p>
            <a:pPr algn="ctr">
              <a:lnSpc>
                <a:spcPts val="2867"/>
              </a:lnSpc>
            </a:pPr>
            <a:r>
              <a:rPr lang="en-US" b="true" sz="2048" spc="256">
                <a:solidFill>
                  <a:srgbClr val="014D86"/>
                </a:solidFill>
                <a:latin typeface="Poppins Bold"/>
                <a:ea typeface="Poppins Bold"/>
                <a:cs typeface="Poppins Bold"/>
                <a:sym typeface="Poppins Bold"/>
              </a:rPr>
              <a:t>Read More</a:t>
            </a:r>
          </a:p>
        </p:txBody>
      </p:sp>
      <p:sp>
        <p:nvSpPr>
          <p:cNvPr name="TextBox 28" id="28"/>
          <p:cNvSpPr txBox="true"/>
          <p:nvPr/>
        </p:nvSpPr>
        <p:spPr>
          <a:xfrm rot="0">
            <a:off x="6178074"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Home</a:t>
            </a:r>
          </a:p>
        </p:txBody>
      </p:sp>
      <p:sp>
        <p:nvSpPr>
          <p:cNvPr name="TextBox 29" id="29"/>
          <p:cNvSpPr txBox="true"/>
          <p:nvPr/>
        </p:nvSpPr>
        <p:spPr>
          <a:xfrm rot="0">
            <a:off x="8423381" y="971550"/>
            <a:ext cx="927891"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name="TextBox 30" id="30"/>
          <p:cNvSpPr txBox="true"/>
          <p:nvPr/>
        </p:nvSpPr>
        <p:spPr>
          <a:xfrm rot="0">
            <a:off x="10668687" y="971550"/>
            <a:ext cx="1441239" cy="358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Poppins"/>
                <a:ea typeface="Poppins"/>
                <a:cs typeface="Poppins"/>
                <a:sym typeface="Poppins"/>
              </a:rPr>
              <a:t>Contact</a:t>
            </a:r>
          </a:p>
        </p:txBody>
      </p:sp>
      <p:sp>
        <p:nvSpPr>
          <p:cNvPr name="TextBox 31" id="31"/>
          <p:cNvSpPr txBox="true"/>
          <p:nvPr/>
        </p:nvSpPr>
        <p:spPr>
          <a:xfrm rot="0">
            <a:off x="2122698" y="5750306"/>
            <a:ext cx="2706228" cy="367073"/>
          </a:xfrm>
          <a:prstGeom prst="rect">
            <a:avLst/>
          </a:prstGeom>
        </p:spPr>
        <p:txBody>
          <a:bodyPr anchor="t" rtlCol="false" tIns="0" lIns="0" bIns="0" rIns="0">
            <a:spAutoFit/>
          </a:bodyPr>
          <a:lstStyle/>
          <a:p>
            <a:pPr algn="l" marL="0" indent="0" lvl="0">
              <a:lnSpc>
                <a:spcPts val="2867"/>
              </a:lnSpc>
              <a:spcBef>
                <a:spcPct val="0"/>
              </a:spcBef>
            </a:pPr>
            <a:r>
              <a:rPr lang="en-US" b="true" sz="2048" spc="94">
                <a:solidFill>
                  <a:srgbClr val="FFFFFF"/>
                </a:solidFill>
                <a:latin typeface="Poppins Bold"/>
                <a:ea typeface="Poppins Bold"/>
                <a:cs typeface="Poppins Bold"/>
                <a:sym typeface="Poppins Bold"/>
              </a:rPr>
              <a:t>E</a:t>
            </a:r>
            <a:r>
              <a:rPr lang="en-US" b="true" sz="2048" spc="94" strike="noStrike" u="none">
                <a:solidFill>
                  <a:srgbClr val="FFFFFF"/>
                </a:solidFill>
                <a:latin typeface="Poppins Bold"/>
                <a:ea typeface="Poppins Bold"/>
                <a:cs typeface="Poppins Bold"/>
                <a:sym typeface="Poppins Bold"/>
              </a:rPr>
              <a:t>l Niño / La Niña</a:t>
            </a:r>
          </a:p>
        </p:txBody>
      </p:sp>
      <p:sp>
        <p:nvSpPr>
          <p:cNvPr name="TextBox 32" id="32"/>
          <p:cNvSpPr txBox="true"/>
          <p:nvPr/>
        </p:nvSpPr>
        <p:spPr>
          <a:xfrm rot="0">
            <a:off x="2122698" y="6374554"/>
            <a:ext cx="5729583" cy="1711325"/>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71765"/>
                  </a:srgbClr>
                </a:solidFill>
                <a:latin typeface="Poppins"/>
                <a:ea typeface="Poppins"/>
                <a:cs typeface="Poppins"/>
                <a:sym typeface="Poppins"/>
              </a:rPr>
              <a:t>Lorem ipsum dolor sit amet, consectetur adipiscing elit. Sed at ipsum vitae lacus lobortis lacinia. Donec tristique arcu massa, at pharetra tortor feugiat non.</a:t>
            </a:r>
          </a:p>
        </p:txBody>
      </p:sp>
      <p:sp>
        <p:nvSpPr>
          <p:cNvPr name="TextBox 33" id="33"/>
          <p:cNvSpPr txBox="true"/>
          <p:nvPr/>
        </p:nvSpPr>
        <p:spPr>
          <a:xfrm rot="0">
            <a:off x="2226031" y="8506394"/>
            <a:ext cx="2499564" cy="367073"/>
          </a:xfrm>
          <a:prstGeom prst="rect">
            <a:avLst/>
          </a:prstGeom>
        </p:spPr>
        <p:txBody>
          <a:bodyPr anchor="t" rtlCol="false" tIns="0" lIns="0" bIns="0" rIns="0">
            <a:spAutoFit/>
          </a:bodyPr>
          <a:lstStyle/>
          <a:p>
            <a:pPr algn="ctr">
              <a:lnSpc>
                <a:spcPts val="2867"/>
              </a:lnSpc>
            </a:pPr>
            <a:r>
              <a:rPr lang="en-US" b="true" sz="2048" spc="256">
                <a:solidFill>
                  <a:srgbClr val="FFFFFF"/>
                </a:solidFill>
                <a:latin typeface="Poppins Bold"/>
                <a:ea typeface="Poppins Bold"/>
                <a:cs typeface="Poppins Bold"/>
                <a:sym typeface="Poppins Bold"/>
              </a:rPr>
              <a:t>Read More</a:t>
            </a:r>
          </a:p>
        </p:txBody>
      </p:sp>
      <p:sp>
        <p:nvSpPr>
          <p:cNvPr name="TextBox 34" id="34"/>
          <p:cNvSpPr txBox="true"/>
          <p:nvPr/>
        </p:nvSpPr>
        <p:spPr>
          <a:xfrm rot="0">
            <a:off x="9235355" y="5750306"/>
            <a:ext cx="2602896" cy="367073"/>
          </a:xfrm>
          <a:prstGeom prst="rect">
            <a:avLst/>
          </a:prstGeom>
        </p:spPr>
        <p:txBody>
          <a:bodyPr anchor="t" rtlCol="false" tIns="0" lIns="0" bIns="0" rIns="0">
            <a:spAutoFit/>
          </a:bodyPr>
          <a:lstStyle/>
          <a:p>
            <a:pPr algn="l" marL="0" indent="0" lvl="0">
              <a:lnSpc>
                <a:spcPts val="2867"/>
              </a:lnSpc>
              <a:spcBef>
                <a:spcPct val="0"/>
              </a:spcBef>
            </a:pPr>
            <a:r>
              <a:rPr lang="en-US" b="true" sz="2048" spc="94">
                <a:solidFill>
                  <a:srgbClr val="FFFFFF"/>
                </a:solidFill>
                <a:latin typeface="Poppins Bold"/>
                <a:ea typeface="Poppins Bold"/>
                <a:cs typeface="Poppins Bold"/>
                <a:sym typeface="Poppins Bold"/>
              </a:rPr>
              <a:t>Gu</a:t>
            </a:r>
            <a:r>
              <a:rPr lang="en-US" b="true" sz="2048" spc="94" strike="noStrike" u="none">
                <a:solidFill>
                  <a:srgbClr val="FFFFFF"/>
                </a:solidFill>
                <a:latin typeface="Poppins Bold"/>
                <a:ea typeface="Poppins Bold"/>
                <a:cs typeface="Poppins Bold"/>
                <a:sym typeface="Poppins Bold"/>
              </a:rPr>
              <a:t>lf Stream</a:t>
            </a:r>
          </a:p>
        </p:txBody>
      </p:sp>
      <p:sp>
        <p:nvSpPr>
          <p:cNvPr name="TextBox 35" id="35"/>
          <p:cNvSpPr txBox="true"/>
          <p:nvPr/>
        </p:nvSpPr>
        <p:spPr>
          <a:xfrm rot="0">
            <a:off x="9235355" y="6374554"/>
            <a:ext cx="5729583" cy="1711325"/>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71765"/>
                  </a:srgbClr>
                </a:solidFill>
                <a:latin typeface="Poppins"/>
                <a:ea typeface="Poppins"/>
                <a:cs typeface="Poppins"/>
                <a:sym typeface="Poppins"/>
              </a:rPr>
              <a:t>Lorem ipsum dolor sit amet, consectetur adipiscing elit. Sed at ipsum vitae lacus lobortis lacinia. Donec tristique arcu massa, at pharetra tortor feugiat non.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DAGzQbgMl2A</dc:identifier>
  <dcterms:modified xsi:type="dcterms:W3CDTF">2011-08-01T06:04:30Z</dcterms:modified>
  <cp:revision>1</cp:revision>
  <dc:title>FloatChat</dc:title>
</cp:coreProperties>
</file>

<file path=docProps/thumbnail.jpeg>
</file>